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56" r:id="rId6"/>
    <p:sldId id="395" r:id="rId7"/>
    <p:sldId id="397" r:id="rId8"/>
    <p:sldId id="370" r:id="rId9"/>
    <p:sldId id="371" r:id="rId10"/>
    <p:sldId id="376" r:id="rId11"/>
    <p:sldId id="390" r:id="rId12"/>
    <p:sldId id="338" r:id="rId13"/>
    <p:sldId id="380" r:id="rId14"/>
    <p:sldId id="394" r:id="rId15"/>
    <p:sldId id="379" r:id="rId16"/>
    <p:sldId id="382" r:id="rId17"/>
    <p:sldId id="396"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2354B-DA08-972B-A57D-18C6096A51E4}" name="Marlien Sneller" initials="MS" userId="S::sneller@squarewise.com::e1484512-3090-473f-b839-9e5032eea3ca" providerId="AD"/>
  <p188:author id="{8E8CF6E8-0807-21EB-81A0-FF5E7DC15EF9}" name="Auke Roos" initials="AR" userId="S::auke.roos@connect-nederland.nl::58baec37-5e9c-4260-bfbf-6386633d5b8d" providerId="AD"/>
  <p188:author id="{DC2935FB-4F8D-B896-7879-0BCA65CA1342}" name="Gabriël de Graauw" initials="GdG" userId="S::gabriel.de.graauw@connect-nederland.nl::16472f18-2d26-4bb9-a5a9-54909a89fe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arten Diependaal" initials="MD" lastIdx="10" clrIdx="0">
    <p:extLst>
      <p:ext uri="{19B8F6BF-5375-455C-9EA6-DF929625EA0E}">
        <p15:presenceInfo xmlns:p15="http://schemas.microsoft.com/office/powerpoint/2012/main" userId="S-1-5-21-4278822156-3182415821-3893475785-11387" providerId="AD"/>
      </p:ext>
    </p:extLst>
  </p:cmAuthor>
  <p:cmAuthor id="2" name="Maarten Diependaal" initials="MD [2]" lastIdx="1" clrIdx="2">
    <p:extLst>
      <p:ext uri="{19B8F6BF-5375-455C-9EA6-DF929625EA0E}">
        <p15:presenceInfo xmlns:p15="http://schemas.microsoft.com/office/powerpoint/2012/main" userId="S::mdiependaal@brabant.nl::b03a08bb-93ee-4466-8bf2-b6718cd1e273" providerId="AD"/>
      </p:ext>
    </p:extLst>
  </p:cmAuthor>
  <p:cmAuthor id="3" name="Ingrid Roelse" initials="IR" lastIdx="3" clrIdx="3">
    <p:extLst>
      <p:ext uri="{19B8F6BF-5375-455C-9EA6-DF929625EA0E}">
        <p15:presenceInfo xmlns:p15="http://schemas.microsoft.com/office/powerpoint/2012/main" userId="S::IRoelse@brabant.nl::53af85f4-84ca-494a-9c16-e82bcbdeac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3832"/>
    <a:srgbClr val="AEACAC"/>
    <a:srgbClr val="B04843"/>
    <a:srgbClr val="739E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57EAA-E306-4D95-B476-A6928D511CE3}" v="104" dt="2022-01-12T16:00:08.966"/>
    <p1510:client id="{9B13D4DC-F86D-6D27-727E-84D720B48B6E}" v="109" dt="2022-01-11T16:07:22.22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75"/>
    <p:restoredTop sz="83989"/>
  </p:normalViewPr>
  <p:slideViewPr>
    <p:cSldViewPr snapToGrid="0">
      <p:cViewPr varScale="1">
        <p:scale>
          <a:sx n="92" d="100"/>
          <a:sy n="92" d="100"/>
        </p:scale>
        <p:origin x="6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3A2E-1B2A-49FD-9C5D-E91FCE0A2A01}" type="datetimeFigureOut">
              <a:rPr lang="nl-NL" smtClean="0"/>
              <a:t>13-1-2022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74DE9-D1A3-4CBB-9D7D-1139073313BC}" type="slidenum">
              <a:rPr lang="nl-NL" smtClean="0"/>
              <a:t>‹nr.›</a:t>
            </a:fld>
            <a:endParaRPr lang="nl-NL"/>
          </a:p>
        </p:txBody>
      </p:sp>
    </p:spTree>
    <p:extLst>
      <p:ext uri="{BB962C8B-B14F-4D97-AF65-F5344CB8AC3E}">
        <p14:creationId xmlns:p14="http://schemas.microsoft.com/office/powerpoint/2010/main" val="357235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Doelgroepen:</a:t>
            </a:r>
            <a:br>
              <a:rPr lang="nl-BE" dirty="0"/>
            </a:br>
            <a:r>
              <a:rPr lang="nl-BE" dirty="0"/>
              <a:t>bodemoverleggen</a:t>
            </a:r>
          </a:p>
          <a:p>
            <a:r>
              <a:rPr lang="nl-BE" dirty="0"/>
              <a:t>Energietransitie</a:t>
            </a:r>
          </a:p>
          <a:p>
            <a:r>
              <a:rPr lang="nl-BE" dirty="0"/>
              <a:t>Woningbouwopgave </a:t>
            </a:r>
          </a:p>
        </p:txBody>
      </p:sp>
      <p:sp>
        <p:nvSpPr>
          <p:cNvPr id="4" name="Tijdelijke aanduiding voor dianummer 3"/>
          <p:cNvSpPr>
            <a:spLocks noGrp="1"/>
          </p:cNvSpPr>
          <p:nvPr>
            <p:ph type="sldNum" sz="quarter" idx="5"/>
          </p:nvPr>
        </p:nvSpPr>
        <p:spPr/>
        <p:txBody>
          <a:bodyPr/>
          <a:lstStyle/>
          <a:p>
            <a:fld id="{9A074DE9-D1A3-4CBB-9D7D-1139073313BC}" type="slidenum">
              <a:rPr lang="nl-NL" smtClean="0"/>
              <a:t>1</a:t>
            </a:fld>
            <a:endParaRPr lang="nl-NL"/>
          </a:p>
        </p:txBody>
      </p:sp>
    </p:spTree>
    <p:extLst>
      <p:ext uri="{BB962C8B-B14F-4D97-AF65-F5344CB8AC3E}">
        <p14:creationId xmlns:p14="http://schemas.microsoft.com/office/powerpoint/2010/main" val="418949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Argument voor: </a:t>
            </a:r>
          </a:p>
          <a:p>
            <a:r>
              <a:rPr lang="nl-NL" dirty="0"/>
              <a:t>Geen vertraging geplande bouwprojecten</a:t>
            </a:r>
          </a:p>
          <a:p>
            <a:r>
              <a:rPr lang="nl-NL" dirty="0"/>
              <a:t>De gesloten lijst maakt toezicht gericht te organiseren</a:t>
            </a:r>
          </a:p>
          <a:p>
            <a:r>
              <a:rPr lang="nl-NL" dirty="0"/>
              <a:t>De gesloten lijst voorkomt last-minute aanvragen</a:t>
            </a:r>
          </a:p>
          <a:p>
            <a:endParaRPr lang="nl-NL" dirty="0"/>
          </a:p>
          <a:p>
            <a:r>
              <a:rPr lang="nl-NL" dirty="0"/>
              <a:t>Argument tegen:  </a:t>
            </a:r>
          </a:p>
          <a:p>
            <a:r>
              <a:rPr lang="nl-NL" dirty="0"/>
              <a:t>Gedurende de overgangsperiode boringen door de kleilaag langer toegestaan met bijbehorende risico’s. </a:t>
            </a:r>
          </a:p>
          <a:p>
            <a:endParaRPr lang="nl-NL" dirty="0"/>
          </a:p>
        </p:txBody>
      </p:sp>
      <p:sp>
        <p:nvSpPr>
          <p:cNvPr id="4" name="Tijdelijke aanduiding voor dianummer 3"/>
          <p:cNvSpPr>
            <a:spLocks noGrp="1"/>
          </p:cNvSpPr>
          <p:nvPr>
            <p:ph type="sldNum" sz="quarter" idx="5"/>
          </p:nvPr>
        </p:nvSpPr>
        <p:spPr/>
        <p:txBody>
          <a:bodyPr/>
          <a:lstStyle/>
          <a:p>
            <a:fld id="{9A074DE9-D1A3-4CBB-9D7D-1139073313BC}" type="slidenum">
              <a:rPr lang="nl-NL" smtClean="0"/>
              <a:t>12</a:t>
            </a:fld>
            <a:endParaRPr lang="nl-NL"/>
          </a:p>
        </p:txBody>
      </p:sp>
    </p:spTree>
    <p:extLst>
      <p:ext uri="{BB962C8B-B14F-4D97-AF65-F5344CB8AC3E}">
        <p14:creationId xmlns:p14="http://schemas.microsoft.com/office/powerpoint/2010/main" val="270459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en-BE" dirty="0"/>
          </a:p>
        </p:txBody>
      </p:sp>
      <p:sp>
        <p:nvSpPr>
          <p:cNvPr id="4" name="Slide Number Placeholder 3"/>
          <p:cNvSpPr>
            <a:spLocks noGrp="1"/>
          </p:cNvSpPr>
          <p:nvPr>
            <p:ph type="sldNum" sz="quarter" idx="5"/>
          </p:nvPr>
        </p:nvSpPr>
        <p:spPr/>
        <p:txBody>
          <a:bodyPr/>
          <a:lstStyle/>
          <a:p>
            <a:fld id="{9A074DE9-D1A3-4CBB-9D7D-1139073313BC}" type="slidenum">
              <a:rPr lang="nl-NL" smtClean="0"/>
              <a:t>13</a:t>
            </a:fld>
            <a:endParaRPr lang="nl-NL"/>
          </a:p>
        </p:txBody>
      </p:sp>
    </p:spTree>
    <p:extLst>
      <p:ext uri="{BB962C8B-B14F-4D97-AF65-F5344CB8AC3E}">
        <p14:creationId xmlns:p14="http://schemas.microsoft.com/office/powerpoint/2010/main" val="240799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9A074DE9-D1A3-4CBB-9D7D-1139073313BC}" type="slidenum">
              <a:rPr lang="nl-NL" smtClean="0"/>
              <a:t>2</a:t>
            </a:fld>
            <a:endParaRPr lang="nl-NL"/>
          </a:p>
        </p:txBody>
      </p:sp>
    </p:spTree>
    <p:extLst>
      <p:ext uri="{BB962C8B-B14F-4D97-AF65-F5344CB8AC3E}">
        <p14:creationId xmlns:p14="http://schemas.microsoft.com/office/powerpoint/2010/main" val="190573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1625620" rtl="0" eaLnBrk="1" fontAlgn="auto" latinLnBrk="0" hangingPunct="1">
              <a:lnSpc>
                <a:spcPct val="100000"/>
              </a:lnSpc>
              <a:spcBef>
                <a:spcPts val="0"/>
              </a:spcBef>
              <a:spcAft>
                <a:spcPts val="0"/>
              </a:spcAft>
              <a:buClrTx/>
              <a:buSzTx/>
              <a:buFontTx/>
              <a:buNone/>
              <a:tabLst/>
              <a:defRPr/>
            </a:pPr>
            <a:fld id="{3C5C687D-C400-4F1A-974B-783AAAF48F6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62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04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Beschermende</a:t>
            </a:r>
            <a:r>
              <a:rPr lang="nl-NL" baseline="0" dirty="0"/>
              <a:t> kleilaag is de slecht doorlatende laag tussen het vervuilde ondiepe grondwater en het schone diepere grondwater dat gebruikt wordt of gebruikt kan worden voor menselijke consumptie. Heel goed afdichten kan daarbij helpen, maar gebleken is dat voor goed afdichten tijd en vakmanschap nodig is. Gebleken is uit verschillende onderzoeken dat uitvoerende instanties het hiermee niet zo nauw nemen. Toezicht helpt, maar is bij grote aantallen niet haalbaar.</a:t>
            </a:r>
            <a:endParaRPr lang="nl-NL" dirty="0"/>
          </a:p>
        </p:txBody>
      </p:sp>
      <p:sp>
        <p:nvSpPr>
          <p:cNvPr id="4" name="Tijdelijke aanduiding voor dianummer 3"/>
          <p:cNvSpPr>
            <a:spLocks noGrp="1"/>
          </p:cNvSpPr>
          <p:nvPr>
            <p:ph type="sldNum" sz="quarter" idx="10"/>
          </p:nvPr>
        </p:nvSpPr>
        <p:spPr/>
        <p:txBody>
          <a:bodyPr/>
          <a:lstStyle/>
          <a:p>
            <a:pPr marL="0" marR="0" lvl="0" indent="0" algn="r" defTabSz="1625620" rtl="0" eaLnBrk="1" fontAlgn="auto" latinLnBrk="0" hangingPunct="1">
              <a:lnSpc>
                <a:spcPct val="100000"/>
              </a:lnSpc>
              <a:spcBef>
                <a:spcPts val="0"/>
              </a:spcBef>
              <a:spcAft>
                <a:spcPts val="0"/>
              </a:spcAft>
              <a:buClrTx/>
              <a:buSzTx/>
              <a:buFontTx/>
              <a:buNone/>
              <a:tabLst/>
              <a:defRPr/>
            </a:pPr>
            <a:fld id="{3C5C687D-C400-4F1A-974B-783AAAF48F6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62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35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natuurlijk het systeem</a:t>
            </a:r>
            <a:r>
              <a:rPr lang="nl-NL" baseline="0" dirty="0"/>
              <a:t> zo veilig en lekkagebestendig mogelijk maken. Officieel landelijk geldend.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1625620" rtl="0" eaLnBrk="1" fontAlgn="auto" latinLnBrk="0" hangingPunct="1">
              <a:lnSpc>
                <a:spcPct val="100000"/>
              </a:lnSpc>
              <a:spcBef>
                <a:spcPts val="0"/>
              </a:spcBef>
              <a:spcAft>
                <a:spcPts val="0"/>
              </a:spcAft>
              <a:buClrTx/>
              <a:buSzTx/>
              <a:buFontTx/>
              <a:buNone/>
              <a:tabLst/>
              <a:defRPr/>
            </a:pPr>
            <a:fld id="{3C5C687D-C400-4F1A-974B-783AAAF48F6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62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74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zoeken naar balans zodat er ook nog voldoende mogelijkheden zijn voor woningbouwopgave en de energietransitie. (beeld: spagaat) </a:t>
            </a:r>
            <a:endParaRPr lang="nl-BE" dirty="0"/>
          </a:p>
          <a:p>
            <a:r>
              <a:rPr lang="nl-NL" dirty="0"/>
              <a:t> </a:t>
            </a:r>
            <a:br>
              <a:rPr lang="nl-NL" dirty="0"/>
            </a:br>
            <a:r>
              <a:rPr lang="nl-NL" dirty="0"/>
              <a:t>Dilemma’s: bodemenergie heeft consequenties op drinkwater, energietransitie en woningbouw </a:t>
            </a:r>
            <a:br>
              <a:rPr lang="nl-NL" dirty="0"/>
            </a:br>
            <a:r>
              <a:rPr lang="nl-NL" dirty="0"/>
              <a:t>Tegemoet komen aan alle belangen</a:t>
            </a:r>
          </a:p>
          <a:p>
            <a:endParaRPr lang="en-BE" dirty="0"/>
          </a:p>
        </p:txBody>
      </p:sp>
      <p:sp>
        <p:nvSpPr>
          <p:cNvPr id="4" name="Slide Number Placeholder 3"/>
          <p:cNvSpPr>
            <a:spLocks noGrp="1"/>
          </p:cNvSpPr>
          <p:nvPr>
            <p:ph type="sldNum" sz="quarter" idx="5"/>
          </p:nvPr>
        </p:nvSpPr>
        <p:spPr/>
        <p:txBody>
          <a:bodyPr/>
          <a:lstStyle/>
          <a:p>
            <a:fld id="{9A074DE9-D1A3-4CBB-9D7D-1139073313BC}" type="slidenum">
              <a:rPr lang="nl-NL" smtClean="0"/>
              <a:t>6</a:t>
            </a:fld>
            <a:endParaRPr lang="nl-NL"/>
          </a:p>
        </p:txBody>
      </p:sp>
    </p:spTree>
    <p:extLst>
      <p:ext uri="{BB962C8B-B14F-4D97-AF65-F5344CB8AC3E}">
        <p14:creationId xmlns:p14="http://schemas.microsoft.com/office/powerpoint/2010/main" val="298609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heel NL bijna 19.000 gesloten bodemenergiesystemen, 24 procent in Brabant </a:t>
            </a:r>
            <a:br>
              <a:rPr lang="nl-NL" dirty="0"/>
            </a:br>
            <a:r>
              <a:rPr lang="nl-NL" dirty="0"/>
              <a:t>voor open is dit heel anders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Systemen zijn niet te verwijderen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Risico = frequentie x kans x effect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KRW: “Water is geen gewone handelswaar, maar een erfgoed dat als zodanig beschermd, verdedigd en behandeld moet worden”.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Beschermen om te blijven (ook over meer dan 25 jaar willen we schoon drinkwater)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en-BE" dirty="0"/>
          </a:p>
        </p:txBody>
      </p:sp>
      <p:sp>
        <p:nvSpPr>
          <p:cNvPr id="4" name="Slide Number Placeholder 3"/>
          <p:cNvSpPr>
            <a:spLocks noGrp="1"/>
          </p:cNvSpPr>
          <p:nvPr>
            <p:ph type="sldNum" sz="quarter" idx="5"/>
          </p:nvPr>
        </p:nvSpPr>
        <p:spPr/>
        <p:txBody>
          <a:bodyPr/>
          <a:lstStyle/>
          <a:p>
            <a:fld id="{9A074DE9-D1A3-4CBB-9D7D-1139073313BC}" type="slidenum">
              <a:rPr lang="nl-NL" smtClean="0"/>
              <a:t>7</a:t>
            </a:fld>
            <a:endParaRPr lang="nl-NL"/>
          </a:p>
        </p:txBody>
      </p:sp>
    </p:spTree>
    <p:extLst>
      <p:ext uri="{BB962C8B-B14F-4D97-AF65-F5344CB8AC3E}">
        <p14:creationId xmlns:p14="http://schemas.microsoft.com/office/powerpoint/2010/main" val="379263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diepte van deze kleilaag varieert van 20 m tot dieper dan 200 m</a:t>
            </a:r>
          </a:p>
          <a:p>
            <a:endParaRPr lang="nl-NL" dirty="0"/>
          </a:p>
          <a:p>
            <a:r>
              <a:rPr lang="nl-NL" dirty="0"/>
              <a:t>De “diepe grondwatervoorraden” zijn de grondwatervoorraden in de zandige pakketten</a:t>
            </a:r>
            <a:r>
              <a:rPr lang="nl-NL" baseline="0" dirty="0"/>
              <a:t> </a:t>
            </a:r>
            <a:r>
              <a:rPr lang="nl-NL" dirty="0"/>
              <a:t>die onder de beschermende kleilaag liggen (ook op de plekken waar</a:t>
            </a:r>
            <a:r>
              <a:rPr lang="nl-NL" baseline="0" dirty="0"/>
              <a:t> de kleilaag eventjes ontbreekt of langzaamaan dunner wordt), en anders beneden de 80m.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1625620" rtl="0" eaLnBrk="1" fontAlgn="auto" latinLnBrk="0" hangingPunct="1">
              <a:lnSpc>
                <a:spcPct val="100000"/>
              </a:lnSpc>
              <a:spcBef>
                <a:spcPts val="0"/>
              </a:spcBef>
              <a:spcAft>
                <a:spcPts val="0"/>
              </a:spcAft>
              <a:buClrTx/>
              <a:buSzTx/>
              <a:buFontTx/>
              <a:buNone/>
              <a:tabLst/>
              <a:defRPr/>
            </a:pPr>
            <a:fld id="{23522B22-8427-4B77-A9A1-3CBB3F250F5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62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73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nl-BE" dirty="0"/>
              <a:t>Waarom Open wel door kleilaag en GBEs niet? </a:t>
            </a:r>
            <a:br>
              <a:rPr lang="nl-BE" dirty="0"/>
            </a:br>
            <a:r>
              <a:rPr lang="nl-NL" sz="1600" u="sng" dirty="0">
                <a:solidFill>
                  <a:srgbClr val="000000"/>
                </a:solidFill>
                <a:latin typeface="Arial" panose="020B0604020202020204" pitchFamily="34" charset="0"/>
                <a:ea typeface="+mn-lt"/>
                <a:cs typeface="Arial" panose="020B0604020202020204" pitchFamily="34" charset="0"/>
              </a:rPr>
              <a:t>Argumenten voor: </a:t>
            </a:r>
          </a:p>
          <a:p>
            <a:pPr>
              <a:buFont typeface="Arial" panose="020B0604020202020204" pitchFamily="34" charset="0"/>
              <a:buChar char="•"/>
            </a:pPr>
            <a:r>
              <a:rPr lang="nl-NL" sz="1200" dirty="0">
                <a:solidFill>
                  <a:srgbClr val="000000"/>
                </a:solidFill>
                <a:latin typeface="Arial" panose="020B0604020202020204" pitchFamily="34" charset="0"/>
                <a:ea typeface="+mn-lt"/>
                <a:cs typeface="Arial" panose="020B0604020202020204" pitchFamily="34" charset="0"/>
              </a:rPr>
              <a:t>OBES zijn goed toepasbaar bij bestaande bouw, nieuwbouw, laagbouw en appartementen.</a:t>
            </a:r>
          </a:p>
          <a:p>
            <a:pPr>
              <a:buFont typeface="Arial" panose="020B0604020202020204" pitchFamily="34" charset="0"/>
              <a:buChar char="•"/>
            </a:pPr>
            <a:r>
              <a:rPr lang="nl-NL" sz="1200" dirty="0">
                <a:solidFill>
                  <a:srgbClr val="000000"/>
                </a:solidFill>
                <a:latin typeface="Arial" panose="020B0604020202020204" pitchFamily="34" charset="0"/>
                <a:ea typeface="+mn-lt"/>
                <a:cs typeface="Arial" panose="020B0604020202020204" pitchFamily="34" charset="0"/>
              </a:rPr>
              <a:t>OBES leveren per doorboring veel meer energie dan GBES (fors minder doorboringen nodig)</a:t>
            </a:r>
          </a:p>
          <a:p>
            <a:pPr>
              <a:buFont typeface="Arial" panose="020B0604020202020204" pitchFamily="34" charset="0"/>
              <a:buChar char="•"/>
            </a:pPr>
            <a:r>
              <a:rPr lang="nl-NL" sz="1200" dirty="0">
                <a:solidFill>
                  <a:srgbClr val="000000"/>
                </a:solidFill>
                <a:latin typeface="Arial" panose="020B0604020202020204" pitchFamily="34" charset="0"/>
                <a:ea typeface="+mn-lt"/>
                <a:cs typeface="Arial" panose="020B0604020202020204" pitchFamily="34" charset="0"/>
              </a:rPr>
              <a:t>OBES zijn veilig af te dichten, te herstellen en te verwijderen.</a:t>
            </a:r>
          </a:p>
          <a:p>
            <a:pPr>
              <a:buFont typeface="Arial" panose="020B0604020202020204" pitchFamily="34" charset="0"/>
              <a:buChar char="•"/>
            </a:pPr>
            <a:r>
              <a:rPr lang="nl-NL" sz="1200" dirty="0">
                <a:solidFill>
                  <a:srgbClr val="000000"/>
                </a:solidFill>
                <a:latin typeface="Arial" panose="020B0604020202020204" pitchFamily="34" charset="0"/>
                <a:ea typeface="+mn-lt"/>
                <a:cs typeface="Arial" panose="020B0604020202020204" pitchFamily="34" charset="0"/>
              </a:rPr>
              <a:t>Risico’s bij gebruik </a:t>
            </a:r>
            <a:r>
              <a:rPr lang="nl-NL" sz="1200" dirty="0" err="1">
                <a:solidFill>
                  <a:srgbClr val="000000"/>
                </a:solidFill>
                <a:latin typeface="Arial" panose="020B0604020202020204" pitchFamily="34" charset="0"/>
                <a:ea typeface="+mn-lt"/>
                <a:cs typeface="Arial" panose="020B0604020202020204" pitchFamily="34" charset="0"/>
              </a:rPr>
              <a:t>monopropyleenglycol</a:t>
            </a:r>
            <a:r>
              <a:rPr lang="nl-NL" sz="1200" dirty="0">
                <a:solidFill>
                  <a:srgbClr val="000000"/>
                </a:solidFill>
                <a:latin typeface="Arial" panose="020B0604020202020204" pitchFamily="34" charset="0"/>
                <a:ea typeface="+mn-lt"/>
                <a:cs typeface="Arial" panose="020B0604020202020204" pitchFamily="34" charset="0"/>
              </a:rPr>
              <a:t> zeer beperkt.</a:t>
            </a:r>
          </a:p>
          <a:p>
            <a:pPr>
              <a:buFont typeface="Arial" panose="020B0604020202020204" pitchFamily="34" charset="0"/>
              <a:buChar char="•"/>
            </a:pPr>
            <a:r>
              <a:rPr lang="nl-NL" sz="1200" dirty="0">
                <a:solidFill>
                  <a:srgbClr val="000000"/>
                </a:solidFill>
                <a:latin typeface="Arial" panose="020B0604020202020204" pitchFamily="34" charset="0"/>
                <a:ea typeface="+mn-lt"/>
                <a:cs typeface="Arial" panose="020B0604020202020204" pitchFamily="34" charset="0"/>
              </a:rPr>
              <a:t>Toepassing </a:t>
            </a:r>
            <a:r>
              <a:rPr lang="nl-NL" sz="1200" dirty="0" err="1">
                <a:solidFill>
                  <a:srgbClr val="000000"/>
                </a:solidFill>
                <a:latin typeface="Arial" panose="020B0604020202020204" pitchFamily="34" charset="0"/>
                <a:ea typeface="+mn-lt"/>
                <a:cs typeface="Arial" panose="020B0604020202020204" pitchFamily="34" charset="0"/>
              </a:rPr>
              <a:t>monopropyleenglycol</a:t>
            </a:r>
            <a:r>
              <a:rPr lang="nl-NL" sz="1200" dirty="0">
                <a:solidFill>
                  <a:srgbClr val="000000"/>
                </a:solidFill>
                <a:latin typeface="Arial" panose="020B0604020202020204" pitchFamily="34" charset="0"/>
                <a:ea typeface="+mn-lt"/>
                <a:cs typeface="Arial" panose="020B0604020202020204" pitchFamily="34" charset="0"/>
              </a:rPr>
              <a:t> vergroot kansen boven de kleilaag. </a:t>
            </a:r>
          </a:p>
          <a:p>
            <a:pPr>
              <a:buFont typeface="Arial" panose="020B0604020202020204" pitchFamily="34" charset="0"/>
              <a:buChar char="•"/>
            </a:pPr>
            <a:r>
              <a:rPr lang="nl-NL" sz="1200" b="1" dirty="0">
                <a:solidFill>
                  <a:srgbClr val="000000"/>
                </a:solidFill>
                <a:latin typeface="Arial" panose="020B0604020202020204" pitchFamily="34" charset="0"/>
                <a:ea typeface="+mn-lt"/>
                <a:cs typeface="Arial" panose="020B0604020202020204" pitchFamily="34" charset="0"/>
              </a:rPr>
              <a:t>Bij beide voorstellen geven geen verruiming ten opzichte van het huidige beleid in IOV.</a:t>
            </a:r>
          </a:p>
          <a:p>
            <a:pPr marL="0" indent="0">
              <a:buFont typeface="Arial" pitchFamily="34" charset="0"/>
              <a:buNone/>
            </a:pPr>
            <a:endParaRPr lang="nl-NL" sz="1600" u="sng" dirty="0">
              <a:solidFill>
                <a:srgbClr val="000000"/>
              </a:solidFill>
              <a:latin typeface="Arial" panose="020B0604020202020204" pitchFamily="34" charset="0"/>
              <a:ea typeface="+mn-lt"/>
              <a:cs typeface="Arial" panose="020B0604020202020204" pitchFamily="34" charset="0"/>
            </a:endParaRPr>
          </a:p>
          <a:p>
            <a:pPr marL="0" indent="0">
              <a:buFont typeface="Arial" pitchFamily="34" charset="0"/>
              <a:buNone/>
            </a:pPr>
            <a:r>
              <a:rPr lang="nl-NL" sz="1600" u="sng" dirty="0">
                <a:solidFill>
                  <a:srgbClr val="000000"/>
                </a:solidFill>
                <a:latin typeface="Arial" panose="020B0604020202020204" pitchFamily="34" charset="0"/>
                <a:ea typeface="+mn-lt"/>
                <a:cs typeface="Arial" panose="020B0604020202020204" pitchFamily="34" charset="0"/>
              </a:rPr>
              <a:t>Argument tegen: </a:t>
            </a:r>
          </a:p>
          <a:p>
            <a:pPr>
              <a:buFont typeface="Arial" panose="020B0604020202020204" pitchFamily="34" charset="0"/>
              <a:buChar char="•"/>
            </a:pPr>
            <a:r>
              <a:rPr lang="nl-NL" sz="1200" dirty="0">
                <a:solidFill>
                  <a:srgbClr val="000000"/>
                </a:solidFill>
                <a:latin typeface="Arial" panose="020B0604020202020204" pitchFamily="34" charset="0"/>
                <a:ea typeface="+mn-lt"/>
                <a:cs typeface="Arial" panose="020B0604020202020204" pitchFamily="34" charset="0"/>
              </a:rPr>
              <a:t>Het zijn nog steeds doorboringen door de kleilaag, dus extra risico's maar deze zijn beheersbaar.</a:t>
            </a:r>
          </a:p>
          <a:p>
            <a:pPr>
              <a:buFont typeface="Arial" panose="020B0604020202020204" pitchFamily="34" charset="0"/>
              <a:buChar char="•"/>
            </a:pPr>
            <a:r>
              <a:rPr lang="nl-NL" sz="1200" dirty="0">
                <a:solidFill>
                  <a:srgbClr val="000000"/>
                </a:solidFill>
                <a:latin typeface="Arial" panose="020B0604020202020204" pitchFamily="34" charset="0"/>
                <a:ea typeface="+mn-lt"/>
                <a:cs typeface="Arial" panose="020B0604020202020204" pitchFamily="34" charset="0"/>
              </a:rPr>
              <a:t>Systemen met water als circulatievloeistof leveren nog minder risico op.</a:t>
            </a:r>
            <a:endParaRPr lang="nl-NL" sz="1200" strike="sngStrike" dirty="0">
              <a:solidFill>
                <a:srgbClr val="000000"/>
              </a:solidFill>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en-BE" dirty="0"/>
          </a:p>
        </p:txBody>
      </p:sp>
      <p:sp>
        <p:nvSpPr>
          <p:cNvPr id="4" name="Slide Number Placeholder 3"/>
          <p:cNvSpPr>
            <a:spLocks noGrp="1"/>
          </p:cNvSpPr>
          <p:nvPr>
            <p:ph type="sldNum" sz="quarter" idx="5"/>
          </p:nvPr>
        </p:nvSpPr>
        <p:spPr/>
        <p:txBody>
          <a:bodyPr/>
          <a:lstStyle/>
          <a:p>
            <a:fld id="{9A074DE9-D1A3-4CBB-9D7D-1139073313BC}" type="slidenum">
              <a:rPr lang="nl-NL" smtClean="0"/>
              <a:t>10</a:t>
            </a:fld>
            <a:endParaRPr lang="nl-NL"/>
          </a:p>
        </p:txBody>
      </p:sp>
    </p:spTree>
    <p:extLst>
      <p:ext uri="{BB962C8B-B14F-4D97-AF65-F5344CB8AC3E}">
        <p14:creationId xmlns:p14="http://schemas.microsoft.com/office/powerpoint/2010/main" val="91025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9E98B44-9E7D-4664-99A3-0F0946AE01CF}" type="datetimeFigureOut">
              <a:rPr lang="nl-NL" smtClean="0"/>
              <a:t>13-1-2022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957024-B04A-4CA9-B377-F58FE899E78B}" type="slidenum">
              <a:rPr lang="nl-NL" smtClean="0"/>
              <a:t>‹nr.›</a:t>
            </a:fld>
            <a:endParaRPr lang="nl-NL"/>
          </a:p>
        </p:txBody>
      </p:sp>
    </p:spTree>
    <p:extLst>
      <p:ext uri="{BB962C8B-B14F-4D97-AF65-F5344CB8AC3E}">
        <p14:creationId xmlns:p14="http://schemas.microsoft.com/office/powerpoint/2010/main" val="220021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9E98B44-9E7D-4664-99A3-0F0946AE01CF}" type="datetimeFigureOut">
              <a:rPr lang="nl-NL" smtClean="0"/>
              <a:t>13-1-2022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957024-B04A-4CA9-B377-F58FE899E78B}" type="slidenum">
              <a:rPr lang="nl-NL" smtClean="0"/>
              <a:t>‹nr.›</a:t>
            </a:fld>
            <a:endParaRPr lang="nl-NL"/>
          </a:p>
        </p:txBody>
      </p:sp>
    </p:spTree>
    <p:extLst>
      <p:ext uri="{BB962C8B-B14F-4D97-AF65-F5344CB8AC3E}">
        <p14:creationId xmlns:p14="http://schemas.microsoft.com/office/powerpoint/2010/main" val="316723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9E98B44-9E7D-4664-99A3-0F0946AE01CF}" type="datetimeFigureOut">
              <a:rPr lang="nl-NL" smtClean="0"/>
              <a:t>13-1-2022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957024-B04A-4CA9-B377-F58FE899E78B}" type="slidenum">
              <a:rPr lang="nl-NL" smtClean="0"/>
              <a:t>‹nr.›</a:t>
            </a:fld>
            <a:endParaRPr lang="nl-NL"/>
          </a:p>
        </p:txBody>
      </p:sp>
    </p:spTree>
    <p:extLst>
      <p:ext uri="{BB962C8B-B14F-4D97-AF65-F5344CB8AC3E}">
        <p14:creationId xmlns:p14="http://schemas.microsoft.com/office/powerpoint/2010/main" val="1417346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2886"/>
            <a:ext cx="12194778" cy="6859563"/>
          </a:xfrm>
          <a:prstGeom prst="rect">
            <a:avLst/>
          </a:prstGeom>
        </p:spPr>
      </p:pic>
      <p:sp>
        <p:nvSpPr>
          <p:cNvPr id="8" name="Titel 1"/>
          <p:cNvSpPr>
            <a:spLocks noGrp="1"/>
          </p:cNvSpPr>
          <p:nvPr>
            <p:ph type="ctrTitle"/>
          </p:nvPr>
        </p:nvSpPr>
        <p:spPr>
          <a:xfrm>
            <a:off x="0" y="5211198"/>
            <a:ext cx="8310246" cy="335402"/>
          </a:xfrm>
        </p:spPr>
        <p:txBody>
          <a:bodyPr lIns="252000" tIns="0" rIns="0" bIns="0" anchor="t" anchorCtr="0"/>
          <a:lstStyle>
            <a:lvl1pPr algn="l">
              <a:defRPr sz="2400" b="1">
                <a:solidFill>
                  <a:schemeClr val="tx1">
                    <a:lumMod val="95000"/>
                    <a:lumOff val="5000"/>
                  </a:schemeClr>
                </a:solidFill>
              </a:defRPr>
            </a:lvl1pPr>
          </a:lstStyle>
          <a:p>
            <a:endParaRPr lang="nl-NL" dirty="0"/>
          </a:p>
        </p:txBody>
      </p:sp>
      <p:sp>
        <p:nvSpPr>
          <p:cNvPr id="9" name="Subtitel 2"/>
          <p:cNvSpPr>
            <a:spLocks noGrp="1"/>
          </p:cNvSpPr>
          <p:nvPr>
            <p:ph type="subTitle" idx="1"/>
          </p:nvPr>
        </p:nvSpPr>
        <p:spPr>
          <a:xfrm>
            <a:off x="0" y="5589240"/>
            <a:ext cx="8310245" cy="329147"/>
          </a:xfrm>
        </p:spPr>
        <p:txBody>
          <a:bodyPr lIns="252000" tIns="0" rIns="0" bIns="0" anchor="t" anchorCtr="0"/>
          <a:lstStyle>
            <a:lvl1pPr marL="0" indent="0" algn="l">
              <a:buNone/>
              <a:defRPr sz="2400">
                <a:solidFill>
                  <a:srgbClr val="0D0D0D"/>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7" indent="0" algn="ctr">
              <a:buNone/>
              <a:defRPr>
                <a:solidFill>
                  <a:schemeClr val="tx1">
                    <a:tint val="75000"/>
                  </a:schemeClr>
                </a:solidFill>
              </a:defRPr>
            </a:lvl4pPr>
            <a:lvl5pPr marL="1371463" indent="0" algn="ctr">
              <a:buNone/>
              <a:defRPr>
                <a:solidFill>
                  <a:schemeClr val="tx1">
                    <a:tint val="75000"/>
                  </a:schemeClr>
                </a:solidFill>
              </a:defRPr>
            </a:lvl5pPr>
            <a:lvl6pPr marL="1714328"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endParaRPr lang="nl-NL" dirty="0"/>
          </a:p>
        </p:txBody>
      </p:sp>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1635" y="-7492"/>
            <a:ext cx="6485714" cy="4914286"/>
          </a:xfrm>
          <a:prstGeom prst="rect">
            <a:avLst/>
          </a:prstGeom>
        </p:spPr>
      </p:pic>
    </p:spTree>
    <p:extLst>
      <p:ext uri="{BB962C8B-B14F-4D97-AF65-F5344CB8AC3E}">
        <p14:creationId xmlns:p14="http://schemas.microsoft.com/office/powerpoint/2010/main" val="311165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4778" cy="6859563"/>
          </a:xfrm>
          <a:prstGeom prst="rect">
            <a:avLst/>
          </a:prstGeom>
        </p:spPr>
      </p:pic>
      <p:sp>
        <p:nvSpPr>
          <p:cNvPr id="9" name="Titel 1"/>
          <p:cNvSpPr>
            <a:spLocks noGrp="1"/>
          </p:cNvSpPr>
          <p:nvPr>
            <p:ph type="ctrTitle"/>
          </p:nvPr>
        </p:nvSpPr>
        <p:spPr>
          <a:xfrm>
            <a:off x="0" y="5211198"/>
            <a:ext cx="8310246" cy="335402"/>
          </a:xfrm>
        </p:spPr>
        <p:txBody>
          <a:bodyPr lIns="252000" tIns="0" rIns="0" bIns="0" anchor="t" anchorCtr="0"/>
          <a:lstStyle>
            <a:lvl1pPr algn="l">
              <a:defRPr sz="2400" b="1">
                <a:solidFill>
                  <a:schemeClr val="tx1">
                    <a:lumMod val="95000"/>
                    <a:lumOff val="5000"/>
                  </a:schemeClr>
                </a:solidFill>
              </a:defRPr>
            </a:lvl1pPr>
          </a:lstStyle>
          <a:p>
            <a:endParaRPr lang="nl-NL" dirty="0"/>
          </a:p>
        </p:txBody>
      </p:sp>
      <p:sp>
        <p:nvSpPr>
          <p:cNvPr id="10" name="Subtitel 2"/>
          <p:cNvSpPr>
            <a:spLocks noGrp="1"/>
          </p:cNvSpPr>
          <p:nvPr>
            <p:ph type="subTitle" idx="1"/>
          </p:nvPr>
        </p:nvSpPr>
        <p:spPr>
          <a:xfrm>
            <a:off x="0" y="5589240"/>
            <a:ext cx="8310245" cy="329147"/>
          </a:xfrm>
        </p:spPr>
        <p:txBody>
          <a:bodyPr lIns="252000" tIns="0" rIns="0" bIns="0" anchor="t" anchorCtr="0"/>
          <a:lstStyle>
            <a:lvl1pPr marL="0" indent="0" algn="l">
              <a:buNone/>
              <a:defRPr sz="2400">
                <a:solidFill>
                  <a:srgbClr val="0D0D0D"/>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7" indent="0" algn="ctr">
              <a:buNone/>
              <a:defRPr>
                <a:solidFill>
                  <a:schemeClr val="tx1">
                    <a:tint val="75000"/>
                  </a:schemeClr>
                </a:solidFill>
              </a:defRPr>
            </a:lvl4pPr>
            <a:lvl5pPr marL="1371463" indent="0" algn="ctr">
              <a:buNone/>
              <a:defRPr>
                <a:solidFill>
                  <a:schemeClr val="tx1">
                    <a:tint val="75000"/>
                  </a:schemeClr>
                </a:solidFill>
              </a:defRPr>
            </a:lvl5pPr>
            <a:lvl6pPr marL="1714328"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endParaRPr lang="nl-NL" dirty="0"/>
          </a:p>
        </p:txBody>
      </p:sp>
    </p:spTree>
    <p:extLst>
      <p:ext uri="{BB962C8B-B14F-4D97-AF65-F5344CB8AC3E}">
        <p14:creationId xmlns:p14="http://schemas.microsoft.com/office/powerpoint/2010/main" val="276422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dia">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4778" cy="6859563"/>
          </a:xfrm>
          <a:prstGeom prst="rect">
            <a:avLst/>
          </a:prstGeom>
        </p:spPr>
      </p:pic>
      <p:sp>
        <p:nvSpPr>
          <p:cNvPr id="10" name="Titel 1"/>
          <p:cNvSpPr>
            <a:spLocks noGrp="1"/>
          </p:cNvSpPr>
          <p:nvPr>
            <p:ph type="ctrTitle"/>
          </p:nvPr>
        </p:nvSpPr>
        <p:spPr>
          <a:xfrm>
            <a:off x="0" y="5211198"/>
            <a:ext cx="8310246" cy="335402"/>
          </a:xfrm>
        </p:spPr>
        <p:txBody>
          <a:bodyPr lIns="252000" tIns="0" rIns="0" bIns="0" anchor="t" anchorCtr="0"/>
          <a:lstStyle>
            <a:lvl1pPr algn="l">
              <a:defRPr sz="2400" b="1">
                <a:solidFill>
                  <a:schemeClr val="tx1">
                    <a:lumMod val="95000"/>
                    <a:lumOff val="5000"/>
                  </a:schemeClr>
                </a:solidFill>
              </a:defRPr>
            </a:lvl1pPr>
          </a:lstStyle>
          <a:p>
            <a:endParaRPr lang="nl-NL" dirty="0"/>
          </a:p>
        </p:txBody>
      </p:sp>
      <p:sp>
        <p:nvSpPr>
          <p:cNvPr id="11" name="Subtitel 2"/>
          <p:cNvSpPr>
            <a:spLocks noGrp="1"/>
          </p:cNvSpPr>
          <p:nvPr>
            <p:ph type="subTitle" idx="1"/>
          </p:nvPr>
        </p:nvSpPr>
        <p:spPr>
          <a:xfrm>
            <a:off x="0" y="5589240"/>
            <a:ext cx="8310245" cy="329147"/>
          </a:xfrm>
        </p:spPr>
        <p:txBody>
          <a:bodyPr lIns="252000" tIns="0" rIns="0" bIns="0" anchor="t" anchorCtr="0"/>
          <a:lstStyle>
            <a:lvl1pPr marL="0" indent="0" algn="l">
              <a:buNone/>
              <a:defRPr sz="2400">
                <a:solidFill>
                  <a:srgbClr val="0D0D0D"/>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7" indent="0" algn="ctr">
              <a:buNone/>
              <a:defRPr>
                <a:solidFill>
                  <a:schemeClr val="tx1">
                    <a:tint val="75000"/>
                  </a:schemeClr>
                </a:solidFill>
              </a:defRPr>
            </a:lvl4pPr>
            <a:lvl5pPr marL="1371463" indent="0" algn="ctr">
              <a:buNone/>
              <a:defRPr>
                <a:solidFill>
                  <a:schemeClr val="tx1">
                    <a:tint val="75000"/>
                  </a:schemeClr>
                </a:solidFill>
              </a:defRPr>
            </a:lvl5pPr>
            <a:lvl6pPr marL="1714328"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endParaRPr lang="nl-NL" dirty="0"/>
          </a:p>
        </p:txBody>
      </p:sp>
    </p:spTree>
    <p:extLst>
      <p:ext uri="{BB962C8B-B14F-4D97-AF65-F5344CB8AC3E}">
        <p14:creationId xmlns:p14="http://schemas.microsoft.com/office/powerpoint/2010/main" val="291405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700"/>
            </a:lvl1pPr>
          </a:lstStyle>
          <a:p>
            <a:r>
              <a:rPr lang="nl-NL" dirty="0"/>
              <a:t>Klik om de stijl te bewerken</a:t>
            </a:r>
          </a:p>
        </p:txBody>
      </p:sp>
      <p:sp>
        <p:nvSpPr>
          <p:cNvPr id="3" name="Tijdelijke aanduiding voor tekst 2"/>
          <p:cNvSpPr>
            <a:spLocks noGrp="1"/>
          </p:cNvSpPr>
          <p:nvPr>
            <p:ph type="body" idx="1"/>
          </p:nvPr>
        </p:nvSpPr>
        <p:spPr/>
        <p:txBody>
          <a:bodyPr/>
          <a:lstStyle>
            <a:lvl1pPr>
              <a:defRPr sz="2250"/>
            </a:lvl1pPr>
            <a:lvl2pPr>
              <a:defRPr sz="1800"/>
            </a:lvl2pPr>
            <a:lvl3pPr>
              <a:defRPr sz="1800"/>
            </a:lvl3pPr>
            <a:lvl4pPr>
              <a:defRPr sz="1800"/>
            </a:lvl4pPr>
            <a:lvl5pP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F9024679-67B7-4F11-9D54-308AFC44504A}" type="datetimeFigureOut">
              <a:rPr lang="nl-NL" smtClean="0"/>
              <a:t>13-1-2022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E451148-1880-4F47-88EA-0525C271A3A0}" type="slidenum">
              <a:rPr lang="nl-NL" smtClean="0"/>
              <a:t>‹nr.›</a:t>
            </a:fld>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000"/>
            <a:ext cx="3023459" cy="380307"/>
          </a:xfrm>
          <a:prstGeom prst="rect">
            <a:avLst/>
          </a:prstGeom>
        </p:spPr>
      </p:pic>
    </p:spTree>
    <p:extLst>
      <p:ext uri="{BB962C8B-B14F-4D97-AF65-F5344CB8AC3E}">
        <p14:creationId xmlns:p14="http://schemas.microsoft.com/office/powerpoint/2010/main" val="689551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15414" y="927361"/>
            <a:ext cx="10561173" cy="706895"/>
          </a:xfrm>
        </p:spPr>
        <p:txBody>
          <a:bodyPr/>
          <a:lstStyle/>
          <a:p>
            <a:r>
              <a:rPr lang="nl-NL" dirty="0"/>
              <a:t>Titelstijl van model bewerken</a:t>
            </a:r>
            <a:br>
              <a:rPr lang="nl-NL" dirty="0"/>
            </a:br>
            <a:endParaRPr lang="nl-NL" dirty="0"/>
          </a:p>
        </p:txBody>
      </p:sp>
      <p:sp>
        <p:nvSpPr>
          <p:cNvPr id="3" name="Tijdelijke aanduiding voor inhoud 2"/>
          <p:cNvSpPr>
            <a:spLocks noGrp="1"/>
          </p:cNvSpPr>
          <p:nvPr>
            <p:ph idx="1"/>
          </p:nvPr>
        </p:nvSpPr>
        <p:spPr>
          <a:xfrm>
            <a:off x="815414" y="1773353"/>
            <a:ext cx="10561173" cy="4535968"/>
          </a:xfrm>
        </p:spPr>
        <p:txBody>
          <a:bodyPr/>
          <a:lstStyle>
            <a:lvl1pPr>
              <a:defRPr>
                <a:solidFill>
                  <a:schemeClr val="tx1">
                    <a:lumMod val="75000"/>
                    <a:lumOff val="25000"/>
                  </a:schemeClr>
                </a:solidFill>
              </a:defRPr>
            </a:lvl1pPr>
            <a:lvl2pPr marL="534538" indent="-267864">
              <a:tabLst>
                <a:tab pos="534538" algn="l"/>
              </a:tabLst>
              <a:defRPr>
                <a:solidFill>
                  <a:schemeClr val="tx1">
                    <a:lumMod val="75000"/>
                    <a:lumOff val="25000"/>
                  </a:schemeClr>
                </a:solidFill>
              </a:defRPr>
            </a:lvl2pPr>
            <a:lvl3pPr marL="810735" indent="-276197">
              <a:defRPr>
                <a:solidFill>
                  <a:schemeClr val="tx1">
                    <a:lumMod val="75000"/>
                    <a:lumOff val="25000"/>
                  </a:schemeClr>
                </a:solidFill>
              </a:defRPr>
            </a:lvl3pPr>
            <a:lvl4pPr marL="1077408" indent="-266673">
              <a:defRPr>
                <a:solidFill>
                  <a:schemeClr val="tx1">
                    <a:lumMod val="75000"/>
                    <a:lumOff val="25000"/>
                  </a:schemeClr>
                </a:solidFill>
              </a:defRPr>
            </a:lvl4pPr>
            <a:lvl5pPr marL="877403" indent="-205958">
              <a:defRPr>
                <a:solidFill>
                  <a:schemeClr val="tx1">
                    <a:lumMod val="75000"/>
                    <a:lumOff val="2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datum 3"/>
          <p:cNvSpPr>
            <a:spLocks noGrp="1"/>
          </p:cNvSpPr>
          <p:nvPr>
            <p:ph type="dt" sz="half" idx="10"/>
          </p:nvPr>
        </p:nvSpPr>
        <p:spPr>
          <a:xfrm>
            <a:off x="9840416" y="6520375"/>
            <a:ext cx="1583267" cy="201103"/>
          </a:xfrm>
        </p:spPr>
        <p:txBody>
          <a:bodyPr/>
          <a:lstStyle>
            <a:lvl1pPr>
              <a:defRPr/>
            </a:lvl1pPr>
          </a:lstStyle>
          <a:p>
            <a:fld id="{F9024679-67B7-4F11-9D54-308AFC44504A}" type="datetimeFigureOut">
              <a:rPr lang="nl-NL" smtClean="0"/>
              <a:t>13-1-2022</a:t>
            </a:fld>
            <a:endParaRPr lang="nl-NL"/>
          </a:p>
        </p:txBody>
      </p:sp>
      <p:sp>
        <p:nvSpPr>
          <p:cNvPr id="5" name="Tijdelijke aanduiding voor voettekst 4"/>
          <p:cNvSpPr>
            <a:spLocks noGrp="1"/>
          </p:cNvSpPr>
          <p:nvPr>
            <p:ph type="ftr" sz="quarter" idx="11"/>
          </p:nvPr>
        </p:nvSpPr>
        <p:spPr>
          <a:xfrm>
            <a:off x="1391478" y="6520375"/>
            <a:ext cx="3860800" cy="201103"/>
          </a:xfrm>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9E451148-1880-4F47-88EA-0525C271A3A0}" type="slidenum">
              <a:rPr lang="nl-NL" smtClean="0"/>
              <a:t>‹nr.›</a:t>
            </a:fld>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000"/>
            <a:ext cx="3023459" cy="380307"/>
          </a:xfrm>
          <a:prstGeom prst="rect">
            <a:avLst/>
          </a:prstGeom>
        </p:spPr>
      </p:pic>
    </p:spTree>
    <p:extLst>
      <p:ext uri="{BB962C8B-B14F-4D97-AF65-F5344CB8AC3E}">
        <p14:creationId xmlns:p14="http://schemas.microsoft.com/office/powerpoint/2010/main" val="635238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sz="half" idx="1"/>
          </p:nvPr>
        </p:nvSpPr>
        <p:spPr>
          <a:xfrm>
            <a:off x="815413" y="1796817"/>
            <a:ext cx="5088566" cy="4512503"/>
          </a:xfrm>
        </p:spPr>
        <p:txBody>
          <a:bodyPr/>
          <a:lstStyle>
            <a:lvl1pPr>
              <a:defRPr sz="1950">
                <a:solidFill>
                  <a:schemeClr val="tx1">
                    <a:lumMod val="75000"/>
                    <a:lumOff val="25000"/>
                  </a:schemeClr>
                </a:solidFill>
              </a:defRPr>
            </a:lvl1pPr>
            <a:lvl2pPr marL="534538" indent="-267864">
              <a:tabLst>
                <a:tab pos="534538" algn="l"/>
              </a:tabLst>
              <a:defRPr sz="1650">
                <a:solidFill>
                  <a:schemeClr val="tx1">
                    <a:lumMod val="75000"/>
                    <a:lumOff val="25000"/>
                  </a:schemeClr>
                </a:solidFill>
              </a:defRPr>
            </a:lvl2pPr>
            <a:lvl3pPr marL="808354" indent="-273816">
              <a:defRPr sz="1650">
                <a:solidFill>
                  <a:schemeClr val="tx1">
                    <a:lumMod val="75000"/>
                    <a:lumOff val="25000"/>
                  </a:schemeClr>
                </a:solidFill>
              </a:defRPr>
            </a:lvl3pPr>
            <a:lvl4pPr marL="808354" indent="-273816">
              <a:defRPr sz="1650">
                <a:solidFill>
                  <a:schemeClr val="tx1">
                    <a:lumMod val="75000"/>
                    <a:lumOff val="25000"/>
                  </a:schemeClr>
                </a:solidFill>
              </a:defRPr>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6384032" y="1796817"/>
            <a:ext cx="5280587" cy="4512503"/>
          </a:xfrm>
        </p:spPr>
        <p:txBody>
          <a:bodyPr/>
          <a:lstStyle>
            <a:lvl1pPr>
              <a:defRPr sz="1950">
                <a:solidFill>
                  <a:schemeClr val="tx1">
                    <a:lumMod val="75000"/>
                    <a:lumOff val="25000"/>
                  </a:schemeClr>
                </a:solidFill>
              </a:defRPr>
            </a:lvl1pPr>
            <a:lvl2pPr marL="534538" indent="-267864">
              <a:tabLst>
                <a:tab pos="534538" algn="l"/>
              </a:tabLst>
              <a:defRPr sz="1650">
                <a:solidFill>
                  <a:schemeClr val="tx1">
                    <a:lumMod val="75000"/>
                    <a:lumOff val="25000"/>
                  </a:schemeClr>
                </a:solidFill>
              </a:defRPr>
            </a:lvl2pPr>
            <a:lvl3pPr marL="808354" indent="-273816">
              <a:defRPr sz="1650">
                <a:solidFill>
                  <a:schemeClr val="tx1">
                    <a:lumMod val="75000"/>
                    <a:lumOff val="25000"/>
                  </a:schemeClr>
                </a:solidFill>
              </a:defRPr>
            </a:lvl3pPr>
            <a:lvl4pPr marL="808354" indent="-273816">
              <a:defRPr sz="1650">
                <a:solidFill>
                  <a:schemeClr val="tx1">
                    <a:lumMod val="75000"/>
                    <a:lumOff val="25000"/>
                  </a:schemeClr>
                </a:solidFill>
              </a:defRPr>
            </a:lvl4pPr>
            <a:lvl5pPr marL="808354" indent="-205958">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Tijdelijke aanduiding voor datum 3"/>
          <p:cNvSpPr>
            <a:spLocks noGrp="1"/>
          </p:cNvSpPr>
          <p:nvPr>
            <p:ph type="dt" sz="half" idx="10"/>
          </p:nvPr>
        </p:nvSpPr>
        <p:spPr/>
        <p:txBody>
          <a:bodyPr/>
          <a:lstStyle>
            <a:lvl1pPr>
              <a:defRPr/>
            </a:lvl1pPr>
          </a:lstStyle>
          <a:p>
            <a:fld id="{F9024679-67B7-4F11-9D54-308AFC44504A}" type="datetimeFigureOut">
              <a:rPr lang="nl-NL" smtClean="0"/>
              <a:t>13-1-2022</a:t>
            </a:fld>
            <a:endParaRPr lang="nl-NL"/>
          </a:p>
        </p:txBody>
      </p:sp>
      <p:sp>
        <p:nvSpPr>
          <p:cNvPr id="6" name="Tijdelijke aanduiding voor voettekst 4"/>
          <p:cNvSpPr>
            <a:spLocks noGrp="1"/>
          </p:cNvSpPr>
          <p:nvPr>
            <p:ph type="ftr" sz="quarter" idx="11"/>
          </p:nvPr>
        </p:nvSpPr>
        <p:spPr/>
        <p:txBody>
          <a:bodyPr/>
          <a:lstStyle>
            <a:lvl1pPr>
              <a:defRPr/>
            </a:lvl1pPr>
          </a:lstStyle>
          <a:p>
            <a:endParaRPr lang="nl-NL"/>
          </a:p>
        </p:txBody>
      </p:sp>
      <p:sp>
        <p:nvSpPr>
          <p:cNvPr id="7" name="Tijdelijke aanduiding voor dianummer 5"/>
          <p:cNvSpPr>
            <a:spLocks noGrp="1"/>
          </p:cNvSpPr>
          <p:nvPr>
            <p:ph type="sldNum" sz="quarter" idx="12"/>
          </p:nvPr>
        </p:nvSpPr>
        <p:spPr/>
        <p:txBody>
          <a:bodyPr/>
          <a:lstStyle>
            <a:lvl1pPr>
              <a:defRPr/>
            </a:lvl1pPr>
          </a:lstStyle>
          <a:p>
            <a:fld id="{9E451148-1880-4F47-88EA-0525C271A3A0}" type="slidenum">
              <a:rPr lang="nl-NL" smtClean="0"/>
              <a:t>‹nr.›</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000"/>
            <a:ext cx="3023459" cy="380307"/>
          </a:xfrm>
          <a:prstGeom prst="rect">
            <a:avLst/>
          </a:prstGeom>
        </p:spPr>
      </p:pic>
    </p:spTree>
    <p:extLst>
      <p:ext uri="{BB962C8B-B14F-4D97-AF65-F5344CB8AC3E}">
        <p14:creationId xmlns:p14="http://schemas.microsoft.com/office/powerpoint/2010/main" val="2341756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dirty="0"/>
              <a:t>Klik om de stijl te bewerken</a:t>
            </a:r>
          </a:p>
        </p:txBody>
      </p:sp>
      <p:sp>
        <p:nvSpPr>
          <p:cNvPr id="3" name="Tijdelijke aanduiding voor tekst 2"/>
          <p:cNvSpPr>
            <a:spLocks noGrp="1"/>
          </p:cNvSpPr>
          <p:nvPr>
            <p:ph type="body" idx="1"/>
          </p:nvPr>
        </p:nvSpPr>
        <p:spPr>
          <a:xfrm>
            <a:off x="815414" y="1954337"/>
            <a:ext cx="5184576" cy="510067"/>
          </a:xfrm>
        </p:spPr>
        <p:txBody>
          <a:bodyPr anchor="b" anchorCtr="0"/>
          <a:lstStyle>
            <a:lvl1pPr marL="0" indent="0">
              <a:buNone/>
              <a:defRPr sz="1950" b="1">
                <a:solidFill>
                  <a:schemeClr val="tx1"/>
                </a:solidFill>
              </a:defRPr>
            </a:lvl1pPr>
            <a:lvl2pPr marL="342866" indent="0">
              <a:buNone/>
              <a:defRPr sz="1500" b="1"/>
            </a:lvl2pPr>
            <a:lvl3pPr marL="685732" indent="0">
              <a:buNone/>
              <a:defRPr sz="1350" b="1"/>
            </a:lvl3pPr>
            <a:lvl4pPr marL="1028597" indent="0">
              <a:buNone/>
              <a:defRPr sz="1200" b="1"/>
            </a:lvl4pPr>
            <a:lvl5pPr marL="1371463" indent="0">
              <a:buNone/>
              <a:defRPr sz="1200" b="1"/>
            </a:lvl5pPr>
            <a:lvl6pPr marL="1714328" indent="0">
              <a:buNone/>
              <a:defRPr sz="1200" b="1"/>
            </a:lvl6pPr>
            <a:lvl7pPr marL="2057195" indent="0">
              <a:buNone/>
              <a:defRPr sz="1200" b="1"/>
            </a:lvl7pPr>
            <a:lvl8pPr marL="2400060" indent="0">
              <a:buNone/>
              <a:defRPr sz="1200" b="1"/>
            </a:lvl8pPr>
            <a:lvl9pPr marL="2742926" indent="0">
              <a:buNone/>
              <a:defRPr sz="1200" b="1"/>
            </a:lvl9pPr>
          </a:lstStyle>
          <a:p>
            <a:pPr lvl="0"/>
            <a:r>
              <a:rPr lang="nl-NL" dirty="0"/>
              <a:t>Klik om de modelstijlen te bewerken</a:t>
            </a:r>
          </a:p>
        </p:txBody>
      </p:sp>
      <p:sp>
        <p:nvSpPr>
          <p:cNvPr id="4" name="Tijdelijke aanduiding voor inhoud 3"/>
          <p:cNvSpPr>
            <a:spLocks noGrp="1"/>
          </p:cNvSpPr>
          <p:nvPr>
            <p:ph sz="half" idx="2"/>
          </p:nvPr>
        </p:nvSpPr>
        <p:spPr>
          <a:xfrm>
            <a:off x="815414" y="2632679"/>
            <a:ext cx="5184576" cy="3676641"/>
          </a:xfrm>
        </p:spPr>
        <p:txBody>
          <a:bodyPr/>
          <a:lstStyle>
            <a:lvl1pPr>
              <a:defRPr sz="1950"/>
            </a:lvl1pPr>
            <a:lvl2pPr marL="534538" indent="-267864">
              <a:tabLst>
                <a:tab pos="534538" algn="l"/>
              </a:tabLst>
              <a:defRPr sz="1650"/>
            </a:lvl2pPr>
            <a:lvl3pPr marL="808354" indent="-273816">
              <a:defRPr sz="1650"/>
            </a:lvl3pPr>
            <a:lvl4pPr marL="808354" indent="-273816">
              <a:defRPr sz="165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Tijdelijke aanduiding voor tekst 4"/>
          <p:cNvSpPr>
            <a:spLocks noGrp="1"/>
          </p:cNvSpPr>
          <p:nvPr>
            <p:ph type="body" sz="quarter" idx="3"/>
          </p:nvPr>
        </p:nvSpPr>
        <p:spPr>
          <a:xfrm>
            <a:off x="6576053" y="1965376"/>
            <a:ext cx="5088566" cy="51006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lang="nl-NL" sz="1950" b="1" dirty="0" smtClean="0">
                <a:solidFill>
                  <a:schemeClr val="tx1"/>
                </a:solidFill>
              </a:defRPr>
            </a:lvl1pPr>
          </a:lstStyle>
          <a:p>
            <a:pPr marL="0" lvl="0" indent="0">
              <a:buNone/>
            </a:pPr>
            <a:r>
              <a:rPr lang="nl-NL" dirty="0"/>
              <a:t>Klik om de modelstijlen te bewerken</a:t>
            </a:r>
          </a:p>
        </p:txBody>
      </p:sp>
      <p:sp>
        <p:nvSpPr>
          <p:cNvPr id="6" name="Tijdelijke aanduiding voor inhoud 5"/>
          <p:cNvSpPr>
            <a:spLocks noGrp="1"/>
          </p:cNvSpPr>
          <p:nvPr>
            <p:ph sz="quarter" idx="4"/>
          </p:nvPr>
        </p:nvSpPr>
        <p:spPr>
          <a:xfrm>
            <a:off x="6576053" y="2632679"/>
            <a:ext cx="5088566" cy="3676641"/>
          </a:xfrm>
        </p:spPr>
        <p:txBody>
          <a:bodyPr/>
          <a:lstStyle>
            <a:lvl1pPr>
              <a:defRPr sz="1950"/>
            </a:lvl1pPr>
            <a:lvl2pPr marL="534538" indent="-267864">
              <a:defRPr sz="1650"/>
            </a:lvl2pPr>
            <a:lvl3pPr marL="808354" indent="-273816">
              <a:defRPr sz="1650"/>
            </a:lvl3pPr>
            <a:lvl4pPr marL="808354" indent="-273816">
              <a:defRPr sz="165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Tijdelijke aanduiding voor datum 3"/>
          <p:cNvSpPr>
            <a:spLocks noGrp="1"/>
          </p:cNvSpPr>
          <p:nvPr>
            <p:ph type="dt" sz="half" idx="10"/>
          </p:nvPr>
        </p:nvSpPr>
        <p:spPr/>
        <p:txBody>
          <a:bodyPr/>
          <a:lstStyle>
            <a:lvl1pPr>
              <a:defRPr/>
            </a:lvl1pPr>
          </a:lstStyle>
          <a:p>
            <a:fld id="{F9024679-67B7-4F11-9D54-308AFC44504A}" type="datetimeFigureOut">
              <a:rPr lang="nl-NL" smtClean="0"/>
              <a:t>13-1-2022</a:t>
            </a:fld>
            <a:endParaRPr lang="nl-NL"/>
          </a:p>
        </p:txBody>
      </p:sp>
      <p:sp>
        <p:nvSpPr>
          <p:cNvPr id="8" name="Tijdelijke aanduiding voor voettekst 4"/>
          <p:cNvSpPr>
            <a:spLocks noGrp="1"/>
          </p:cNvSpPr>
          <p:nvPr>
            <p:ph type="ftr" sz="quarter" idx="11"/>
          </p:nvPr>
        </p:nvSpPr>
        <p:spPr/>
        <p:txBody>
          <a:bodyPr/>
          <a:lstStyle>
            <a:lvl1pPr>
              <a:defRPr/>
            </a:lvl1pPr>
          </a:lstStyle>
          <a:p>
            <a:endParaRPr lang="nl-NL"/>
          </a:p>
        </p:txBody>
      </p:sp>
      <p:sp>
        <p:nvSpPr>
          <p:cNvPr id="9" name="Tijdelijke aanduiding voor dianummer 5"/>
          <p:cNvSpPr>
            <a:spLocks noGrp="1"/>
          </p:cNvSpPr>
          <p:nvPr>
            <p:ph type="sldNum" sz="quarter" idx="12"/>
          </p:nvPr>
        </p:nvSpPr>
        <p:spPr/>
        <p:txBody>
          <a:bodyPr/>
          <a:lstStyle>
            <a:lvl1pPr>
              <a:defRPr/>
            </a:lvl1pPr>
          </a:lstStyle>
          <a:p>
            <a:fld id="{9E451148-1880-4F47-88EA-0525C271A3A0}" type="slidenum">
              <a:rPr lang="nl-NL" smtClean="0"/>
              <a:t>‹nr.›</a:t>
            </a:fld>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000"/>
            <a:ext cx="3023459" cy="380307"/>
          </a:xfrm>
          <a:prstGeom prst="rect">
            <a:avLst/>
          </a:prstGeom>
        </p:spPr>
      </p:pic>
    </p:spTree>
    <p:extLst>
      <p:ext uri="{BB962C8B-B14F-4D97-AF65-F5344CB8AC3E}">
        <p14:creationId xmlns:p14="http://schemas.microsoft.com/office/powerpoint/2010/main" val="511407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3"/>
          <p:cNvSpPr>
            <a:spLocks noGrp="1"/>
          </p:cNvSpPr>
          <p:nvPr>
            <p:ph type="dt" sz="half" idx="10"/>
          </p:nvPr>
        </p:nvSpPr>
        <p:spPr/>
        <p:txBody>
          <a:bodyPr/>
          <a:lstStyle>
            <a:lvl1pPr>
              <a:defRPr/>
            </a:lvl1pPr>
          </a:lstStyle>
          <a:p>
            <a:fld id="{F9024679-67B7-4F11-9D54-308AFC44504A}" type="datetimeFigureOut">
              <a:rPr lang="nl-NL" smtClean="0"/>
              <a:t>13-1-2022</a:t>
            </a:fld>
            <a:endParaRPr lang="nl-NL"/>
          </a:p>
        </p:txBody>
      </p:sp>
      <p:sp>
        <p:nvSpPr>
          <p:cNvPr id="4" name="Tijdelijke aanduiding voor voettekst 4"/>
          <p:cNvSpPr>
            <a:spLocks noGrp="1"/>
          </p:cNvSpPr>
          <p:nvPr>
            <p:ph type="ftr" sz="quarter" idx="11"/>
          </p:nvPr>
        </p:nvSpPr>
        <p:spPr/>
        <p:txBody>
          <a:bodyPr/>
          <a:lstStyle>
            <a:lvl1pPr>
              <a:defRPr/>
            </a:lvl1pPr>
          </a:lstStyle>
          <a:p>
            <a:endParaRPr lang="nl-NL"/>
          </a:p>
        </p:txBody>
      </p:sp>
      <p:sp>
        <p:nvSpPr>
          <p:cNvPr id="5" name="Tijdelijke aanduiding voor dianummer 5"/>
          <p:cNvSpPr>
            <a:spLocks noGrp="1"/>
          </p:cNvSpPr>
          <p:nvPr>
            <p:ph type="sldNum" sz="quarter" idx="12"/>
          </p:nvPr>
        </p:nvSpPr>
        <p:spPr/>
        <p:txBody>
          <a:bodyPr/>
          <a:lstStyle>
            <a:lvl1pPr>
              <a:defRPr/>
            </a:lvl1pPr>
          </a:lstStyle>
          <a:p>
            <a:fld id="{9E451148-1880-4F47-88EA-0525C271A3A0}" type="slidenum">
              <a:rPr lang="nl-NL" smtClean="0"/>
              <a:t>‹nr.›</a:t>
            </a:fld>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000"/>
            <a:ext cx="3023459" cy="380307"/>
          </a:xfrm>
          <a:prstGeom prst="rect">
            <a:avLst/>
          </a:prstGeom>
        </p:spPr>
      </p:pic>
    </p:spTree>
    <p:extLst>
      <p:ext uri="{BB962C8B-B14F-4D97-AF65-F5344CB8AC3E}">
        <p14:creationId xmlns:p14="http://schemas.microsoft.com/office/powerpoint/2010/main" val="66086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9E98B44-9E7D-4664-99A3-0F0946AE01CF}" type="datetimeFigureOut">
              <a:rPr lang="nl-NL" smtClean="0"/>
              <a:t>13-1-2022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957024-B04A-4CA9-B377-F58FE899E78B}" type="slidenum">
              <a:rPr lang="nl-NL" smtClean="0"/>
              <a:t>‹nr.›</a:t>
            </a:fld>
            <a:endParaRPr lang="nl-NL"/>
          </a:p>
        </p:txBody>
      </p:sp>
    </p:spTree>
    <p:extLst>
      <p:ext uri="{BB962C8B-B14F-4D97-AF65-F5344CB8AC3E}">
        <p14:creationId xmlns:p14="http://schemas.microsoft.com/office/powerpoint/2010/main" val="1302241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815520" y="832048"/>
            <a:ext cx="10849099" cy="5513276"/>
          </a:xfrm>
        </p:spPr>
        <p:txBody>
          <a:bodyPr rtlCol="0">
            <a:normAutofit/>
          </a:bodyPr>
          <a:lstStyle>
            <a:lvl1pPr marL="0" indent="0">
              <a:buNone/>
              <a:defRPr sz="2400"/>
            </a:lvl1pPr>
            <a:lvl2pPr marL="342866" indent="0">
              <a:buNone/>
              <a:defRPr sz="2100"/>
            </a:lvl2pPr>
            <a:lvl3pPr marL="685732" indent="0">
              <a:buNone/>
              <a:defRPr sz="1800"/>
            </a:lvl3pPr>
            <a:lvl4pPr marL="1028597" indent="0">
              <a:buNone/>
              <a:defRPr sz="1500"/>
            </a:lvl4pPr>
            <a:lvl5pPr marL="1371463" indent="0">
              <a:buNone/>
              <a:defRPr sz="1500"/>
            </a:lvl5pPr>
            <a:lvl6pPr marL="1714328" indent="0">
              <a:buNone/>
              <a:defRPr sz="1500"/>
            </a:lvl6pPr>
            <a:lvl7pPr marL="2057195" indent="0">
              <a:buNone/>
              <a:defRPr sz="1500"/>
            </a:lvl7pPr>
            <a:lvl8pPr marL="2400060" indent="0">
              <a:buNone/>
              <a:defRPr sz="1500"/>
            </a:lvl8pPr>
            <a:lvl9pPr marL="2742926" indent="0">
              <a:buNone/>
              <a:defRPr sz="1500"/>
            </a:lvl9pPr>
          </a:lstStyle>
          <a:p>
            <a:pPr lvl="0"/>
            <a:r>
              <a:rPr lang="nl-NL" noProof="0" dirty="0"/>
              <a:t>Klik op het pictogram als u een afbeelding wilt toevoegen</a:t>
            </a:r>
          </a:p>
        </p:txBody>
      </p:sp>
      <p:sp>
        <p:nvSpPr>
          <p:cNvPr id="5" name="Tijdelijke aanduiding voor datum 3"/>
          <p:cNvSpPr>
            <a:spLocks noGrp="1"/>
          </p:cNvSpPr>
          <p:nvPr>
            <p:ph type="dt" sz="half" idx="10"/>
          </p:nvPr>
        </p:nvSpPr>
        <p:spPr/>
        <p:txBody>
          <a:bodyPr/>
          <a:lstStyle>
            <a:lvl1pPr>
              <a:defRPr/>
            </a:lvl1pPr>
          </a:lstStyle>
          <a:p>
            <a:fld id="{F9024679-67B7-4F11-9D54-308AFC44504A}" type="datetimeFigureOut">
              <a:rPr lang="nl-NL" smtClean="0"/>
              <a:t>13-1-2022</a:t>
            </a:fld>
            <a:endParaRPr lang="nl-NL"/>
          </a:p>
        </p:txBody>
      </p:sp>
      <p:sp>
        <p:nvSpPr>
          <p:cNvPr id="6" name="Tijdelijke aanduiding voor voettekst 4"/>
          <p:cNvSpPr>
            <a:spLocks noGrp="1"/>
          </p:cNvSpPr>
          <p:nvPr>
            <p:ph type="ftr" sz="quarter" idx="11"/>
          </p:nvPr>
        </p:nvSpPr>
        <p:spPr/>
        <p:txBody>
          <a:bodyPr/>
          <a:lstStyle>
            <a:lvl1pPr>
              <a:defRPr/>
            </a:lvl1pPr>
          </a:lstStyle>
          <a:p>
            <a:endParaRPr lang="nl-NL"/>
          </a:p>
        </p:txBody>
      </p:sp>
      <p:sp>
        <p:nvSpPr>
          <p:cNvPr id="7" name="Tijdelijke aanduiding voor dianummer 5"/>
          <p:cNvSpPr>
            <a:spLocks noGrp="1"/>
          </p:cNvSpPr>
          <p:nvPr>
            <p:ph type="sldNum" sz="quarter" idx="12"/>
          </p:nvPr>
        </p:nvSpPr>
        <p:spPr/>
        <p:txBody>
          <a:bodyPr/>
          <a:lstStyle>
            <a:lvl1pPr>
              <a:defRPr/>
            </a:lvl1pPr>
          </a:lstStyle>
          <a:p>
            <a:fld id="{9E451148-1880-4F47-88EA-0525C271A3A0}" type="slidenum">
              <a:rPr lang="nl-NL" smtClean="0"/>
              <a:t>‹nr.›</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000"/>
            <a:ext cx="3023459" cy="380307"/>
          </a:xfrm>
          <a:prstGeom prst="rect">
            <a:avLst/>
          </a:prstGeom>
        </p:spPr>
      </p:pic>
    </p:spTree>
    <p:extLst>
      <p:ext uri="{BB962C8B-B14F-4D97-AF65-F5344CB8AC3E}">
        <p14:creationId xmlns:p14="http://schemas.microsoft.com/office/powerpoint/2010/main" val="60942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staand">
    <p:spTree>
      <p:nvGrpSpPr>
        <p:cNvPr id="1" name=""/>
        <p:cNvGrpSpPr/>
        <p:nvPr/>
      </p:nvGrpSpPr>
      <p:grpSpPr>
        <a:xfrm>
          <a:off x="0" y="0"/>
          <a:ext cx="0" cy="0"/>
          <a:chOff x="0" y="0"/>
          <a:chExt cx="0" cy="0"/>
        </a:xfrm>
      </p:grpSpPr>
      <p:sp>
        <p:nvSpPr>
          <p:cNvPr id="2" name="Titel 1"/>
          <p:cNvSpPr>
            <a:spLocks noGrp="1"/>
          </p:cNvSpPr>
          <p:nvPr>
            <p:ph type="title"/>
          </p:nvPr>
        </p:nvSpPr>
        <p:spPr>
          <a:xfrm>
            <a:off x="6582145" y="897331"/>
            <a:ext cx="5082473" cy="451684"/>
          </a:xfrm>
        </p:spPr>
        <p:txBody>
          <a:bodyPr anchor="t" anchorCtr="0"/>
          <a:lstStyle>
            <a:lvl1pPr algn="l">
              <a:defRPr sz="1350" b="1"/>
            </a:lvl1pPr>
          </a:lstStyle>
          <a:p>
            <a:r>
              <a:rPr lang="nl-NL"/>
              <a:t>Klik om de stijl te bewerken</a:t>
            </a:r>
            <a:endParaRPr lang="nl-NL" dirty="0"/>
          </a:p>
        </p:txBody>
      </p:sp>
      <p:sp>
        <p:nvSpPr>
          <p:cNvPr id="3" name="Tijdelijke aanduiding voor afbeelding 2"/>
          <p:cNvSpPr>
            <a:spLocks noGrp="1"/>
          </p:cNvSpPr>
          <p:nvPr>
            <p:ph type="pic" idx="1"/>
          </p:nvPr>
        </p:nvSpPr>
        <p:spPr>
          <a:xfrm>
            <a:off x="815413" y="897331"/>
            <a:ext cx="5520000" cy="5315979"/>
          </a:xfrm>
        </p:spPr>
        <p:txBody>
          <a:bodyPr rtlCol="0">
            <a:normAutofit/>
          </a:bodyPr>
          <a:lstStyle>
            <a:lvl1pPr marL="0" indent="0">
              <a:buNone/>
              <a:defRPr sz="2400"/>
            </a:lvl1pPr>
            <a:lvl2pPr marL="342866" indent="0">
              <a:buNone/>
              <a:defRPr sz="2100"/>
            </a:lvl2pPr>
            <a:lvl3pPr marL="685732" indent="0">
              <a:buNone/>
              <a:defRPr sz="1800"/>
            </a:lvl3pPr>
            <a:lvl4pPr marL="1028597" indent="0">
              <a:buNone/>
              <a:defRPr sz="1500"/>
            </a:lvl4pPr>
            <a:lvl5pPr marL="1371463" indent="0">
              <a:buNone/>
              <a:defRPr sz="1500"/>
            </a:lvl5pPr>
            <a:lvl6pPr marL="1714328" indent="0">
              <a:buNone/>
              <a:defRPr sz="1500"/>
            </a:lvl6pPr>
            <a:lvl7pPr marL="2057195" indent="0">
              <a:buNone/>
              <a:defRPr sz="1500"/>
            </a:lvl7pPr>
            <a:lvl8pPr marL="2400060" indent="0">
              <a:buNone/>
              <a:defRPr sz="1500"/>
            </a:lvl8pPr>
            <a:lvl9pPr marL="2742926" indent="0">
              <a:buNone/>
              <a:defRPr sz="15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6576427" y="1615896"/>
            <a:ext cx="5088192" cy="2485179"/>
          </a:xfrm>
        </p:spPr>
        <p:txBody>
          <a:bodyPr/>
          <a:lstStyle>
            <a:lvl1pPr marL="0" indent="0">
              <a:buNone/>
              <a:defRPr sz="1050"/>
            </a:lvl1pPr>
            <a:lvl2pPr marL="342866" indent="0">
              <a:buNone/>
              <a:defRPr sz="900"/>
            </a:lvl2pPr>
            <a:lvl3pPr marL="685732" indent="0">
              <a:buNone/>
              <a:defRPr sz="750"/>
            </a:lvl3pPr>
            <a:lvl4pPr marL="1028597" indent="0">
              <a:buNone/>
              <a:defRPr sz="675"/>
            </a:lvl4pPr>
            <a:lvl5pPr marL="1371463" indent="0">
              <a:buNone/>
              <a:defRPr sz="675"/>
            </a:lvl5pPr>
            <a:lvl6pPr marL="1714328" indent="0">
              <a:buNone/>
              <a:defRPr sz="675"/>
            </a:lvl6pPr>
            <a:lvl7pPr marL="2057195" indent="0">
              <a:buNone/>
              <a:defRPr sz="675"/>
            </a:lvl7pPr>
            <a:lvl8pPr marL="2400060" indent="0">
              <a:buNone/>
              <a:defRPr sz="675"/>
            </a:lvl8pPr>
            <a:lvl9pPr marL="2742926" indent="0">
              <a:buNone/>
              <a:defRPr sz="675"/>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fld id="{F9024679-67B7-4F11-9D54-308AFC44504A}" type="datetimeFigureOut">
              <a:rPr lang="nl-NL" smtClean="0"/>
              <a:t>13-1-2022</a:t>
            </a:fld>
            <a:endParaRPr lang="nl-NL"/>
          </a:p>
        </p:txBody>
      </p:sp>
      <p:sp>
        <p:nvSpPr>
          <p:cNvPr id="6" name="Tijdelijke aanduiding voor voettekst 4"/>
          <p:cNvSpPr>
            <a:spLocks noGrp="1"/>
          </p:cNvSpPr>
          <p:nvPr>
            <p:ph type="ftr" sz="quarter" idx="11"/>
          </p:nvPr>
        </p:nvSpPr>
        <p:spPr/>
        <p:txBody>
          <a:bodyPr/>
          <a:lstStyle>
            <a:lvl1pPr>
              <a:defRPr/>
            </a:lvl1pPr>
          </a:lstStyle>
          <a:p>
            <a:endParaRPr lang="nl-NL"/>
          </a:p>
        </p:txBody>
      </p:sp>
      <p:sp>
        <p:nvSpPr>
          <p:cNvPr id="7" name="Tijdelijke aanduiding voor dianummer 5"/>
          <p:cNvSpPr>
            <a:spLocks noGrp="1"/>
          </p:cNvSpPr>
          <p:nvPr>
            <p:ph type="sldNum" sz="quarter" idx="12"/>
          </p:nvPr>
        </p:nvSpPr>
        <p:spPr/>
        <p:txBody>
          <a:bodyPr/>
          <a:lstStyle>
            <a:lvl1pPr>
              <a:defRPr/>
            </a:lvl1pPr>
          </a:lstStyle>
          <a:p>
            <a:fld id="{9E451148-1880-4F47-88EA-0525C271A3A0}" type="slidenum">
              <a:rPr lang="nl-NL" smtClean="0"/>
              <a:t>‹nr.›</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000"/>
            <a:ext cx="3023459" cy="380307"/>
          </a:xfrm>
          <a:prstGeom prst="rect">
            <a:avLst/>
          </a:prstGeom>
        </p:spPr>
      </p:pic>
    </p:spTree>
    <p:extLst>
      <p:ext uri="{BB962C8B-B14F-4D97-AF65-F5344CB8AC3E}">
        <p14:creationId xmlns:p14="http://schemas.microsoft.com/office/powerpoint/2010/main" val="196286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Tekstvak 2"/>
          <p:cNvSpPr txBox="1"/>
          <p:nvPr userDrawn="1"/>
        </p:nvSpPr>
        <p:spPr>
          <a:xfrm>
            <a:off x="2153562" y="2456892"/>
            <a:ext cx="8544950" cy="1384738"/>
          </a:xfrm>
          <a:prstGeom prst="rect">
            <a:avLst/>
          </a:prstGeom>
          <a:noFill/>
        </p:spPr>
        <p:txBody>
          <a:bodyPr wrap="square" rtlCol="0">
            <a:spAutoFit/>
          </a:bodyPr>
          <a:lstStyle/>
          <a:p>
            <a:pPr algn="ctr"/>
            <a:r>
              <a:rPr lang="nl-NL" sz="4199" b="1" dirty="0">
                <a:latin typeface="Arial" panose="020B0604020202020204" pitchFamily="34" charset="0"/>
                <a:cs typeface="Arial" panose="020B0604020202020204" pitchFamily="34" charset="0"/>
              </a:rPr>
              <a:t>Bedankt</a:t>
            </a:r>
            <a:r>
              <a:rPr lang="nl-NL" sz="4199" b="1" baseline="0" dirty="0">
                <a:latin typeface="Arial" panose="020B0604020202020204" pitchFamily="34" charset="0"/>
                <a:cs typeface="Arial" panose="020B0604020202020204" pitchFamily="34" charset="0"/>
              </a:rPr>
              <a:t> voor</a:t>
            </a:r>
          </a:p>
          <a:p>
            <a:pPr algn="ctr"/>
            <a:r>
              <a:rPr lang="nl-NL" sz="4199" b="1" baseline="0" dirty="0">
                <a:latin typeface="Arial" panose="020B0604020202020204" pitchFamily="34" charset="0"/>
                <a:cs typeface="Arial" panose="020B0604020202020204" pitchFamily="34" charset="0"/>
              </a:rPr>
              <a:t>uw aandacht</a:t>
            </a:r>
            <a:endParaRPr lang="nl-NL" sz="4199" b="1" dirty="0">
              <a:latin typeface="Arial" panose="020B0604020202020204" pitchFamily="34" charset="0"/>
              <a:cs typeface="Arial" panose="020B0604020202020204" pitchFamily="34" charset="0"/>
            </a:endParaRP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000"/>
            <a:ext cx="3023459" cy="380307"/>
          </a:xfrm>
          <a:prstGeom prst="rect">
            <a:avLst/>
          </a:prstGeom>
        </p:spPr>
      </p:pic>
    </p:spTree>
    <p:extLst>
      <p:ext uri="{BB962C8B-B14F-4D97-AF65-F5344CB8AC3E}">
        <p14:creationId xmlns:p14="http://schemas.microsoft.com/office/powerpoint/2010/main" val="131276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89E98B44-9E7D-4664-99A3-0F0946AE01CF}" type="datetimeFigureOut">
              <a:rPr lang="nl-NL" smtClean="0"/>
              <a:t>13-1-2022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957024-B04A-4CA9-B377-F58FE899E78B}" type="slidenum">
              <a:rPr lang="nl-NL" smtClean="0"/>
              <a:t>‹nr.›</a:t>
            </a:fld>
            <a:endParaRPr lang="nl-NL"/>
          </a:p>
        </p:txBody>
      </p:sp>
    </p:spTree>
    <p:extLst>
      <p:ext uri="{BB962C8B-B14F-4D97-AF65-F5344CB8AC3E}">
        <p14:creationId xmlns:p14="http://schemas.microsoft.com/office/powerpoint/2010/main" val="1386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9E98B44-9E7D-4664-99A3-0F0946AE01CF}" type="datetimeFigureOut">
              <a:rPr lang="nl-NL" smtClean="0"/>
              <a:t>13-1-2022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957024-B04A-4CA9-B377-F58FE899E78B}" type="slidenum">
              <a:rPr lang="nl-NL" smtClean="0"/>
              <a:t>‹nr.›</a:t>
            </a:fld>
            <a:endParaRPr lang="nl-NL"/>
          </a:p>
        </p:txBody>
      </p:sp>
    </p:spTree>
    <p:extLst>
      <p:ext uri="{BB962C8B-B14F-4D97-AF65-F5344CB8AC3E}">
        <p14:creationId xmlns:p14="http://schemas.microsoft.com/office/powerpoint/2010/main" val="161894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9E98B44-9E7D-4664-99A3-0F0946AE01CF}" type="datetimeFigureOut">
              <a:rPr lang="nl-NL" smtClean="0"/>
              <a:t>13-1-2022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D957024-B04A-4CA9-B377-F58FE899E78B}" type="slidenum">
              <a:rPr lang="nl-NL" smtClean="0"/>
              <a:t>‹nr.›</a:t>
            </a:fld>
            <a:endParaRPr lang="nl-NL"/>
          </a:p>
        </p:txBody>
      </p:sp>
    </p:spTree>
    <p:extLst>
      <p:ext uri="{BB962C8B-B14F-4D97-AF65-F5344CB8AC3E}">
        <p14:creationId xmlns:p14="http://schemas.microsoft.com/office/powerpoint/2010/main" val="155689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9E98B44-9E7D-4664-99A3-0F0946AE01CF}" type="datetimeFigureOut">
              <a:rPr lang="nl-NL" smtClean="0"/>
              <a:t>13-1-2022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D957024-B04A-4CA9-B377-F58FE899E78B}" type="slidenum">
              <a:rPr lang="nl-NL" smtClean="0"/>
              <a:t>‹nr.›</a:t>
            </a:fld>
            <a:endParaRPr lang="nl-NL"/>
          </a:p>
        </p:txBody>
      </p:sp>
    </p:spTree>
    <p:extLst>
      <p:ext uri="{BB962C8B-B14F-4D97-AF65-F5344CB8AC3E}">
        <p14:creationId xmlns:p14="http://schemas.microsoft.com/office/powerpoint/2010/main" val="21626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9E98B44-9E7D-4664-99A3-0F0946AE01CF}" type="datetimeFigureOut">
              <a:rPr lang="nl-NL" smtClean="0"/>
              <a:t>13-1-2022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D957024-B04A-4CA9-B377-F58FE899E78B}" type="slidenum">
              <a:rPr lang="nl-NL" smtClean="0"/>
              <a:t>‹nr.›</a:t>
            </a:fld>
            <a:endParaRPr lang="nl-NL"/>
          </a:p>
        </p:txBody>
      </p:sp>
    </p:spTree>
    <p:extLst>
      <p:ext uri="{BB962C8B-B14F-4D97-AF65-F5344CB8AC3E}">
        <p14:creationId xmlns:p14="http://schemas.microsoft.com/office/powerpoint/2010/main" val="62241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89E98B44-9E7D-4664-99A3-0F0946AE01CF}" type="datetimeFigureOut">
              <a:rPr lang="nl-NL" smtClean="0"/>
              <a:t>13-1-2022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957024-B04A-4CA9-B377-F58FE899E78B}" type="slidenum">
              <a:rPr lang="nl-NL" smtClean="0"/>
              <a:t>‹nr.›</a:t>
            </a:fld>
            <a:endParaRPr lang="nl-NL"/>
          </a:p>
        </p:txBody>
      </p:sp>
    </p:spTree>
    <p:extLst>
      <p:ext uri="{BB962C8B-B14F-4D97-AF65-F5344CB8AC3E}">
        <p14:creationId xmlns:p14="http://schemas.microsoft.com/office/powerpoint/2010/main" val="283797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89E98B44-9E7D-4664-99A3-0F0946AE01CF}" type="datetimeFigureOut">
              <a:rPr lang="nl-NL" smtClean="0"/>
              <a:t>13-1-2022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957024-B04A-4CA9-B377-F58FE899E78B}" type="slidenum">
              <a:rPr lang="nl-NL" smtClean="0"/>
              <a:t>‹nr.›</a:t>
            </a:fld>
            <a:endParaRPr lang="nl-NL"/>
          </a:p>
        </p:txBody>
      </p:sp>
    </p:spTree>
    <p:extLst>
      <p:ext uri="{BB962C8B-B14F-4D97-AF65-F5344CB8AC3E}">
        <p14:creationId xmlns:p14="http://schemas.microsoft.com/office/powerpoint/2010/main" val="65900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98B44-9E7D-4664-99A3-0F0946AE01CF}" type="datetimeFigureOut">
              <a:rPr lang="nl-NL" smtClean="0"/>
              <a:t>13-1-2022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57024-B04A-4CA9-B377-F58FE899E78B}" type="slidenum">
              <a:rPr lang="nl-NL" smtClean="0"/>
              <a:t>‹nr.›</a:t>
            </a:fld>
            <a:endParaRPr lang="nl-NL"/>
          </a:p>
        </p:txBody>
      </p:sp>
    </p:spTree>
    <p:extLst>
      <p:ext uri="{BB962C8B-B14F-4D97-AF65-F5344CB8AC3E}">
        <p14:creationId xmlns:p14="http://schemas.microsoft.com/office/powerpoint/2010/main" val="4192444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815414" y="998730"/>
            <a:ext cx="10849205" cy="6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err="1"/>
              <a:t>Titelstijl</a:t>
            </a:r>
            <a:r>
              <a:rPr lang="en-US" dirty="0"/>
              <a:t> van model </a:t>
            </a:r>
            <a:r>
              <a:rPr lang="en-US" dirty="0" err="1"/>
              <a:t>bewerken</a:t>
            </a:r>
            <a:endParaRPr lang="nl-NL" dirty="0"/>
          </a:p>
        </p:txBody>
      </p:sp>
      <p:sp>
        <p:nvSpPr>
          <p:cNvPr id="1027" name="Tijdelijke aanduiding voor tekst 2"/>
          <p:cNvSpPr>
            <a:spLocks noGrp="1"/>
          </p:cNvSpPr>
          <p:nvPr>
            <p:ph type="body" idx="1"/>
          </p:nvPr>
        </p:nvSpPr>
        <p:spPr bwMode="auto">
          <a:xfrm>
            <a:off x="815414" y="1773353"/>
            <a:ext cx="10849205" cy="453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endParaRPr lang="en-US" dirty="0"/>
          </a:p>
          <a:p>
            <a:pPr lvl="4"/>
            <a:endParaRPr lang="en-US" dirty="0"/>
          </a:p>
        </p:txBody>
      </p:sp>
      <p:sp>
        <p:nvSpPr>
          <p:cNvPr id="4" name="Tijdelijke aanduiding voor datum 3"/>
          <p:cNvSpPr>
            <a:spLocks noGrp="1"/>
          </p:cNvSpPr>
          <p:nvPr>
            <p:ph type="dt" sz="half" idx="2"/>
          </p:nvPr>
        </p:nvSpPr>
        <p:spPr>
          <a:xfrm>
            <a:off x="10081352" y="6520375"/>
            <a:ext cx="1583267" cy="201103"/>
          </a:xfrm>
          <a:prstGeom prst="rect">
            <a:avLst/>
          </a:prstGeom>
        </p:spPr>
        <p:txBody>
          <a:bodyPr vert="horz" wrap="square" lIns="0" tIns="45720" rIns="0" bIns="45720" numCol="1" anchor="t" anchorCtr="0" compatLnSpc="1">
            <a:prstTxWarp prst="textNoShape">
              <a:avLst/>
            </a:prstTxWarp>
          </a:bodyPr>
          <a:lstStyle>
            <a:lvl1pPr algn="r">
              <a:defRPr sz="750">
                <a:solidFill>
                  <a:schemeClr val="tx1"/>
                </a:solidFill>
                <a:cs typeface="Arial" pitchFamily="34" charset="0"/>
              </a:defRPr>
            </a:lvl1pPr>
          </a:lstStyle>
          <a:p>
            <a:fld id="{F9024679-67B7-4F11-9D54-308AFC44504A}" type="datetimeFigureOut">
              <a:rPr lang="nl-NL" smtClean="0"/>
              <a:pPr/>
              <a:t>13-1-2022</a:t>
            </a:fld>
            <a:endParaRPr lang="nl-NL" dirty="0"/>
          </a:p>
        </p:txBody>
      </p:sp>
      <p:sp>
        <p:nvSpPr>
          <p:cNvPr id="5" name="Tijdelijke aanduiding voor voettekst 4"/>
          <p:cNvSpPr>
            <a:spLocks noGrp="1"/>
          </p:cNvSpPr>
          <p:nvPr>
            <p:ph type="ftr" sz="quarter" idx="3"/>
          </p:nvPr>
        </p:nvSpPr>
        <p:spPr>
          <a:xfrm>
            <a:off x="1391958" y="6520375"/>
            <a:ext cx="8064416" cy="201103"/>
          </a:xfrm>
          <a:prstGeom prst="rect">
            <a:avLst/>
          </a:prstGeom>
        </p:spPr>
        <p:txBody>
          <a:bodyPr vert="horz" lIns="0" tIns="45720" rIns="91440" bIns="45720" rtlCol="0" anchor="t"/>
          <a:lstStyle>
            <a:lvl1pPr algn="l" fontAlgn="auto">
              <a:spcBef>
                <a:spcPts val="0"/>
              </a:spcBef>
              <a:spcAft>
                <a:spcPts val="0"/>
              </a:spcAft>
              <a:defRPr sz="750">
                <a:solidFill>
                  <a:schemeClr val="tx1"/>
                </a:solidFill>
                <a:latin typeface="Arial"/>
                <a:ea typeface="+mn-ea"/>
                <a:cs typeface="Arial"/>
              </a:defRPr>
            </a:lvl1pPr>
          </a:lstStyle>
          <a:p>
            <a:endParaRPr lang="nl-NL"/>
          </a:p>
        </p:txBody>
      </p:sp>
      <p:sp>
        <p:nvSpPr>
          <p:cNvPr id="6" name="Tijdelijke aanduiding voor dianummer 5"/>
          <p:cNvSpPr>
            <a:spLocks noGrp="1"/>
          </p:cNvSpPr>
          <p:nvPr>
            <p:ph type="sldNum" sz="quarter" idx="4"/>
          </p:nvPr>
        </p:nvSpPr>
        <p:spPr>
          <a:xfrm>
            <a:off x="815521" y="6520375"/>
            <a:ext cx="480437" cy="201103"/>
          </a:xfrm>
          <a:prstGeom prst="rect">
            <a:avLst/>
          </a:prstGeom>
        </p:spPr>
        <p:txBody>
          <a:bodyPr vert="horz" wrap="square" lIns="0" tIns="45720" rIns="91440" bIns="45720" numCol="1" anchor="t" anchorCtr="0" compatLnSpc="1">
            <a:prstTxWarp prst="textNoShape">
              <a:avLst/>
            </a:prstTxWarp>
          </a:bodyPr>
          <a:lstStyle>
            <a:lvl1pPr algn="l">
              <a:defRPr sz="750">
                <a:solidFill>
                  <a:schemeClr val="tx1"/>
                </a:solidFill>
                <a:latin typeface="Calibri" pitchFamily="34" charset="0"/>
              </a:defRPr>
            </a:lvl1pPr>
          </a:lstStyle>
          <a:p>
            <a:fld id="{9E451148-1880-4F47-88EA-0525C271A3A0}" type="slidenum">
              <a:rPr lang="nl-NL" smtClean="0"/>
              <a:pPr/>
              <a:t>‹nr.›</a:t>
            </a:fld>
            <a:endParaRPr lang="nl-NL" dirty="0"/>
          </a:p>
        </p:txBody>
      </p:sp>
    </p:spTree>
    <p:extLst>
      <p:ext uri="{BB962C8B-B14F-4D97-AF65-F5344CB8AC3E}">
        <p14:creationId xmlns:p14="http://schemas.microsoft.com/office/powerpoint/2010/main" val="388482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42866" rtl="0" eaLnBrk="1" fontAlgn="base" hangingPunct="1">
        <a:spcBef>
          <a:spcPct val="0"/>
        </a:spcBef>
        <a:spcAft>
          <a:spcPct val="0"/>
        </a:spcAft>
        <a:defRPr sz="2700" b="1" kern="1200">
          <a:solidFill>
            <a:srgbClr val="FF0000"/>
          </a:solidFill>
          <a:latin typeface="Arial"/>
          <a:ea typeface="ＭＳ Ｐゴシック" charset="-128"/>
          <a:cs typeface="Arial"/>
        </a:defRPr>
      </a:lvl1pPr>
      <a:lvl2pPr algn="l" defTabSz="342866" rtl="0" eaLnBrk="1" fontAlgn="base" hangingPunct="1">
        <a:spcBef>
          <a:spcPct val="0"/>
        </a:spcBef>
        <a:spcAft>
          <a:spcPct val="0"/>
        </a:spcAft>
        <a:defRPr sz="2250">
          <a:solidFill>
            <a:srgbClr val="FF0000"/>
          </a:solidFill>
          <a:latin typeface="Arial" charset="0"/>
          <a:ea typeface="ＭＳ Ｐゴシック" charset="-128"/>
          <a:cs typeface="ＭＳ Ｐゴシック" charset="-128"/>
        </a:defRPr>
      </a:lvl2pPr>
      <a:lvl3pPr algn="l" defTabSz="342866" rtl="0" eaLnBrk="1" fontAlgn="base" hangingPunct="1">
        <a:spcBef>
          <a:spcPct val="0"/>
        </a:spcBef>
        <a:spcAft>
          <a:spcPct val="0"/>
        </a:spcAft>
        <a:defRPr sz="2250">
          <a:solidFill>
            <a:srgbClr val="FF0000"/>
          </a:solidFill>
          <a:latin typeface="Arial" charset="0"/>
          <a:ea typeface="ＭＳ Ｐゴシック" charset="-128"/>
          <a:cs typeface="ＭＳ Ｐゴシック" charset="-128"/>
        </a:defRPr>
      </a:lvl3pPr>
      <a:lvl4pPr algn="l" defTabSz="342866" rtl="0" eaLnBrk="1" fontAlgn="base" hangingPunct="1">
        <a:spcBef>
          <a:spcPct val="0"/>
        </a:spcBef>
        <a:spcAft>
          <a:spcPct val="0"/>
        </a:spcAft>
        <a:defRPr sz="2250">
          <a:solidFill>
            <a:srgbClr val="FF0000"/>
          </a:solidFill>
          <a:latin typeface="Arial" charset="0"/>
          <a:ea typeface="ＭＳ Ｐゴシック" charset="-128"/>
          <a:cs typeface="ＭＳ Ｐゴシック" charset="-128"/>
        </a:defRPr>
      </a:lvl4pPr>
      <a:lvl5pPr algn="l" defTabSz="342866" rtl="0" eaLnBrk="1" fontAlgn="base" hangingPunct="1">
        <a:spcBef>
          <a:spcPct val="0"/>
        </a:spcBef>
        <a:spcAft>
          <a:spcPct val="0"/>
        </a:spcAft>
        <a:defRPr sz="2250">
          <a:solidFill>
            <a:srgbClr val="FF0000"/>
          </a:solidFill>
          <a:latin typeface="Arial" charset="0"/>
          <a:ea typeface="ＭＳ Ｐゴシック" charset="-128"/>
          <a:cs typeface="ＭＳ Ｐゴシック" charset="-128"/>
        </a:defRPr>
      </a:lvl5pPr>
      <a:lvl6pPr marL="342866" algn="l" defTabSz="342866" rtl="0" eaLnBrk="1" fontAlgn="base" hangingPunct="1">
        <a:spcBef>
          <a:spcPct val="0"/>
        </a:spcBef>
        <a:spcAft>
          <a:spcPct val="0"/>
        </a:spcAft>
        <a:defRPr sz="3300">
          <a:solidFill>
            <a:srgbClr val="FF0000"/>
          </a:solidFill>
          <a:latin typeface="Calibri" charset="0"/>
          <a:ea typeface="ＭＳ Ｐゴシック" charset="-128"/>
          <a:cs typeface="ＭＳ Ｐゴシック" charset="-128"/>
        </a:defRPr>
      </a:lvl6pPr>
      <a:lvl7pPr marL="685732" algn="l" defTabSz="342866" rtl="0" eaLnBrk="1" fontAlgn="base" hangingPunct="1">
        <a:spcBef>
          <a:spcPct val="0"/>
        </a:spcBef>
        <a:spcAft>
          <a:spcPct val="0"/>
        </a:spcAft>
        <a:defRPr sz="3300">
          <a:solidFill>
            <a:srgbClr val="FF0000"/>
          </a:solidFill>
          <a:latin typeface="Calibri" charset="0"/>
          <a:ea typeface="ＭＳ Ｐゴシック" charset="-128"/>
          <a:cs typeface="ＭＳ Ｐゴシック" charset="-128"/>
        </a:defRPr>
      </a:lvl7pPr>
      <a:lvl8pPr marL="1028597" algn="l" defTabSz="342866" rtl="0" eaLnBrk="1" fontAlgn="base" hangingPunct="1">
        <a:spcBef>
          <a:spcPct val="0"/>
        </a:spcBef>
        <a:spcAft>
          <a:spcPct val="0"/>
        </a:spcAft>
        <a:defRPr sz="3300">
          <a:solidFill>
            <a:srgbClr val="FF0000"/>
          </a:solidFill>
          <a:latin typeface="Calibri" charset="0"/>
          <a:ea typeface="ＭＳ Ｐゴシック" charset="-128"/>
          <a:cs typeface="ＭＳ Ｐゴシック" charset="-128"/>
        </a:defRPr>
      </a:lvl8pPr>
      <a:lvl9pPr marL="1371463" algn="l" defTabSz="342866" rtl="0" eaLnBrk="1" fontAlgn="base" hangingPunct="1">
        <a:spcBef>
          <a:spcPct val="0"/>
        </a:spcBef>
        <a:spcAft>
          <a:spcPct val="0"/>
        </a:spcAft>
        <a:defRPr sz="3300">
          <a:solidFill>
            <a:srgbClr val="FF0000"/>
          </a:solidFill>
          <a:latin typeface="Calibri" charset="0"/>
          <a:ea typeface="ＭＳ Ｐゴシック" charset="-128"/>
          <a:cs typeface="ＭＳ Ｐゴシック" charset="-128"/>
        </a:defRPr>
      </a:lvl9pPr>
    </p:titleStyle>
    <p:bodyStyle>
      <a:lvl1pPr marL="269054" indent="-269054" algn="l" defTabSz="342866" rtl="0" eaLnBrk="1" fontAlgn="base" hangingPunct="1">
        <a:spcBef>
          <a:spcPct val="20000"/>
        </a:spcBef>
        <a:spcAft>
          <a:spcPct val="0"/>
        </a:spcAft>
        <a:buClr>
          <a:srgbClr val="404040"/>
        </a:buClr>
        <a:buFont typeface="Arial" pitchFamily="34" charset="0"/>
        <a:buChar char="–"/>
        <a:tabLst/>
        <a:defRPr sz="2250" kern="1200">
          <a:solidFill>
            <a:schemeClr val="tx1"/>
          </a:solidFill>
          <a:latin typeface="Arial"/>
          <a:ea typeface="ＭＳ Ｐゴシック" charset="-128"/>
          <a:cs typeface="Arial"/>
        </a:defRPr>
      </a:lvl1pPr>
      <a:lvl2pPr marL="536918" indent="-267864" algn="l" defTabSz="342866" rtl="0" eaLnBrk="1" fontAlgn="base" hangingPunct="1">
        <a:spcBef>
          <a:spcPct val="20000"/>
        </a:spcBef>
        <a:spcAft>
          <a:spcPct val="0"/>
        </a:spcAft>
        <a:buClr>
          <a:srgbClr val="404040"/>
        </a:buClr>
        <a:buSzPct val="90000"/>
        <a:buFont typeface="Arial" pitchFamily="34" charset="0"/>
        <a:buChar char="•"/>
        <a:tabLst/>
        <a:defRPr sz="1800" kern="1200">
          <a:solidFill>
            <a:schemeClr val="tx1"/>
          </a:solidFill>
          <a:latin typeface="Arial"/>
          <a:ea typeface="ＭＳ Ｐゴシック" charset="-128"/>
          <a:cs typeface="Arial"/>
        </a:defRPr>
      </a:lvl2pPr>
      <a:lvl3pPr marL="807163" indent="-269054" algn="l" defTabSz="342866" rtl="0" eaLnBrk="1" fontAlgn="base" hangingPunct="1">
        <a:spcBef>
          <a:spcPct val="20000"/>
        </a:spcBef>
        <a:spcAft>
          <a:spcPct val="0"/>
        </a:spcAft>
        <a:buSzPct val="90000"/>
        <a:buFont typeface="Arial" pitchFamily="34" charset="0"/>
        <a:buChar char="–"/>
        <a:defRPr sz="1800" kern="1200">
          <a:solidFill>
            <a:schemeClr val="tx1"/>
          </a:solidFill>
          <a:latin typeface="Arial"/>
          <a:ea typeface="ＭＳ Ｐゴシック" charset="-128"/>
          <a:cs typeface="Arial"/>
        </a:defRPr>
      </a:lvl3pPr>
      <a:lvl4pPr marL="1076217"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a:ea typeface="ＭＳ Ｐゴシック" charset="-128"/>
          <a:cs typeface="Arial"/>
        </a:defRPr>
      </a:lvl4pPr>
      <a:lvl5pPr marL="1345272" indent="-269054" algn="l" defTabSz="342866" rtl="0" eaLnBrk="1" fontAlgn="base" hangingPunct="1">
        <a:spcBef>
          <a:spcPct val="20000"/>
        </a:spcBef>
        <a:spcAft>
          <a:spcPct val="0"/>
        </a:spcAft>
        <a:buClr>
          <a:srgbClr val="404040"/>
        </a:buClr>
        <a:buFont typeface="Arial" pitchFamily="34" charset="0"/>
        <a:buChar char="–"/>
        <a:defRPr sz="1350" kern="1200">
          <a:solidFill>
            <a:schemeClr val="tx1"/>
          </a:solidFill>
          <a:latin typeface="Arial" pitchFamily="34" charset="0"/>
          <a:ea typeface="ＭＳ Ｐゴシック" charset="-128"/>
          <a:cs typeface="Arial" pitchFamily="34" charset="0"/>
        </a:defRPr>
      </a:lvl5pPr>
      <a:lvl6pPr marL="1885762" indent="-171433"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27" indent="-171433"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3" indent="-171433"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58" indent="-171433"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2" algn="l" defTabSz="342866" rtl="0" eaLnBrk="1" latinLnBrk="0" hangingPunct="1">
        <a:defRPr sz="1350" kern="1200">
          <a:solidFill>
            <a:schemeClr val="tx1"/>
          </a:solidFill>
          <a:latin typeface="+mn-lt"/>
          <a:ea typeface="+mn-ea"/>
          <a:cs typeface="+mn-cs"/>
        </a:defRPr>
      </a:lvl3pPr>
      <a:lvl4pPr marL="1028597" algn="l" defTabSz="342866" rtl="0" eaLnBrk="1" latinLnBrk="0" hangingPunct="1">
        <a:defRPr sz="1350" kern="1200">
          <a:solidFill>
            <a:schemeClr val="tx1"/>
          </a:solidFill>
          <a:latin typeface="+mn-lt"/>
          <a:ea typeface="+mn-ea"/>
          <a:cs typeface="+mn-cs"/>
        </a:defRPr>
      </a:lvl4pPr>
      <a:lvl5pPr marL="1371463" algn="l" defTabSz="342866" rtl="0" eaLnBrk="1" latinLnBrk="0" hangingPunct="1">
        <a:defRPr sz="1350" kern="1200">
          <a:solidFill>
            <a:schemeClr val="tx1"/>
          </a:solidFill>
          <a:latin typeface="+mn-lt"/>
          <a:ea typeface="+mn-ea"/>
          <a:cs typeface="+mn-cs"/>
        </a:defRPr>
      </a:lvl5pPr>
      <a:lvl6pPr marL="1714328" algn="l" defTabSz="342866" rtl="0" eaLnBrk="1" latinLnBrk="0" hangingPunct="1">
        <a:defRPr sz="1350" kern="1200">
          <a:solidFill>
            <a:schemeClr val="tx1"/>
          </a:solidFill>
          <a:latin typeface="+mn-lt"/>
          <a:ea typeface="+mn-ea"/>
          <a:cs typeface="+mn-cs"/>
        </a:defRPr>
      </a:lvl6pPr>
      <a:lvl7pPr marL="2057195" algn="l" defTabSz="342866" rtl="0" eaLnBrk="1" latinLnBrk="0" hangingPunct="1">
        <a:defRPr sz="1350" kern="1200">
          <a:solidFill>
            <a:schemeClr val="tx1"/>
          </a:solidFill>
          <a:latin typeface="+mn-lt"/>
          <a:ea typeface="+mn-ea"/>
          <a:cs typeface="+mn-cs"/>
        </a:defRPr>
      </a:lvl7pPr>
      <a:lvl8pPr marL="2400060" algn="l" defTabSz="342866" rtl="0" eaLnBrk="1" latinLnBrk="0" hangingPunct="1">
        <a:defRPr sz="1350" kern="1200">
          <a:solidFill>
            <a:schemeClr val="tx1"/>
          </a:solidFill>
          <a:latin typeface="+mn-lt"/>
          <a:ea typeface="+mn-ea"/>
          <a:cs typeface="+mn-cs"/>
        </a:defRPr>
      </a:lvl8pPr>
      <a:lvl9pPr marL="2742926" algn="l" defTabSz="3428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7.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11.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5">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5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7">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9">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55D6A"/>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1115163" y="4379423"/>
            <a:ext cx="9961674" cy="1196203"/>
          </a:xfrm>
        </p:spPr>
        <p:txBody>
          <a:bodyPr>
            <a:normAutofit/>
          </a:bodyPr>
          <a:lstStyle/>
          <a:p>
            <a:r>
              <a:rPr lang="nl-NL" sz="2700" b="1" dirty="0">
                <a:solidFill>
                  <a:srgbClr val="ED3832"/>
                </a:solidFill>
                <a:latin typeface="Arial" panose="020B0604020202020204" pitchFamily="34" charset="0"/>
                <a:cs typeface="Arial" panose="020B0604020202020204" pitchFamily="34" charset="0"/>
              </a:rPr>
              <a:t>Regels voor bodemenergiesystemen </a:t>
            </a:r>
            <a:br>
              <a:rPr lang="nl-NL" sz="2700" b="1" dirty="0">
                <a:solidFill>
                  <a:srgbClr val="ED3832"/>
                </a:solidFill>
                <a:latin typeface="Arial" panose="020B0604020202020204" pitchFamily="34" charset="0"/>
                <a:cs typeface="Arial" panose="020B0604020202020204" pitchFamily="34" charset="0"/>
              </a:rPr>
            </a:br>
            <a:r>
              <a:rPr lang="nl-NL" sz="2700" b="1" dirty="0">
                <a:solidFill>
                  <a:srgbClr val="ED3832"/>
                </a:solidFill>
                <a:latin typeface="Arial" panose="020B0604020202020204" pitchFamily="34" charset="0"/>
                <a:cs typeface="Arial" panose="020B0604020202020204" pitchFamily="34" charset="0"/>
              </a:rPr>
              <a:t>in de omgevingsverordening Provincie Noord-Brabant</a:t>
            </a:r>
          </a:p>
        </p:txBody>
      </p:sp>
      <p:sp>
        <p:nvSpPr>
          <p:cNvPr id="3" name="Ondertitel 2"/>
          <p:cNvSpPr>
            <a:spLocks noGrp="1"/>
          </p:cNvSpPr>
          <p:nvPr>
            <p:ph type="subTitle" idx="1"/>
          </p:nvPr>
        </p:nvSpPr>
        <p:spPr>
          <a:xfrm>
            <a:off x="1709530" y="5799489"/>
            <a:ext cx="8767860" cy="440822"/>
          </a:xfrm>
        </p:spPr>
        <p:txBody>
          <a:bodyPr vert="horz" lIns="91440" tIns="45720" rIns="91440" bIns="45720" rtlCol="0" anchor="t">
            <a:normAutofit/>
          </a:bodyPr>
          <a:lstStyle/>
          <a:p>
            <a:r>
              <a:rPr lang="nl-NL" sz="2000" dirty="0">
                <a:solidFill>
                  <a:srgbClr val="555D6A"/>
                </a:solidFill>
                <a:latin typeface="Arial" panose="020B0604020202020204" pitchFamily="34" charset="0"/>
                <a:cs typeface="Arial" panose="020B0604020202020204" pitchFamily="34" charset="0"/>
              </a:rPr>
              <a:t>20 januari 2021 door Ingrid Roelse</a:t>
            </a:r>
          </a:p>
        </p:txBody>
      </p:sp>
      <p:pic>
        <p:nvPicPr>
          <p:cNvPr id="4" name="Afbeelding 4">
            <a:extLst>
              <a:ext uri="{FF2B5EF4-FFF2-40B4-BE49-F238E27FC236}">
                <a16:creationId xmlns:a16="http://schemas.microsoft.com/office/drawing/2014/main" id="{6DCDE828-28F4-4A17-A853-A161CBE63800}"/>
              </a:ext>
            </a:extLst>
          </p:cNvPr>
          <p:cNvPicPr>
            <a:picLocks noChangeAspect="1"/>
          </p:cNvPicPr>
          <p:nvPr/>
        </p:nvPicPr>
        <p:blipFill rotWithShape="1">
          <a:blip r:embed="rId3"/>
          <a:srcRect t="14872" r="1" b="16334"/>
          <a:stretch/>
        </p:blipFill>
        <p:spPr>
          <a:xfrm>
            <a:off x="243840" y="256540"/>
            <a:ext cx="11704320" cy="3764276"/>
          </a:xfrm>
          <a:prstGeom prst="rect">
            <a:avLst/>
          </a:prstGeom>
        </p:spPr>
      </p:pic>
    </p:spTree>
    <p:extLst>
      <p:ext uri="{BB962C8B-B14F-4D97-AF65-F5344CB8AC3E}">
        <p14:creationId xmlns:p14="http://schemas.microsoft.com/office/powerpoint/2010/main" val="404916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E15DF387-FC06-8146-927C-16E936E68359}"/>
              </a:ext>
            </a:extLst>
          </p:cNvPr>
          <p:cNvSpPr txBox="1">
            <a:spLocks/>
          </p:cNvSpPr>
          <p:nvPr/>
        </p:nvSpPr>
        <p:spPr bwMode="auto">
          <a:xfrm>
            <a:off x="744681" y="1610139"/>
            <a:ext cx="10515600" cy="478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lvl1pPr marL="269054" indent="-269054" algn="l" defTabSz="342866" rtl="0" eaLnBrk="1" fontAlgn="base" hangingPunct="1">
              <a:spcBef>
                <a:spcPct val="20000"/>
              </a:spcBef>
              <a:spcAft>
                <a:spcPct val="0"/>
              </a:spcAft>
              <a:buClr>
                <a:srgbClr val="404040"/>
              </a:buClr>
              <a:buFont typeface="Arial" pitchFamily="34" charset="0"/>
              <a:buChar char="–"/>
              <a:tabLst/>
              <a:defRPr sz="2250" kern="1200">
                <a:solidFill>
                  <a:schemeClr val="tx1"/>
                </a:solidFill>
                <a:latin typeface="Arial"/>
                <a:ea typeface="ＭＳ Ｐゴシック" charset="-128"/>
                <a:cs typeface="Arial"/>
              </a:defRPr>
            </a:lvl1pPr>
            <a:lvl2pPr marL="536918" indent="-267864" algn="l" defTabSz="342866" rtl="0" eaLnBrk="1" fontAlgn="base" hangingPunct="1">
              <a:spcBef>
                <a:spcPct val="20000"/>
              </a:spcBef>
              <a:spcAft>
                <a:spcPct val="0"/>
              </a:spcAft>
              <a:buClr>
                <a:srgbClr val="404040"/>
              </a:buClr>
              <a:buSzPct val="90000"/>
              <a:buFont typeface="Arial" pitchFamily="34" charset="0"/>
              <a:buChar char="•"/>
              <a:tabLst/>
              <a:defRPr sz="1800" kern="1200">
                <a:solidFill>
                  <a:schemeClr val="tx1"/>
                </a:solidFill>
                <a:latin typeface="Arial"/>
                <a:ea typeface="ＭＳ Ｐゴシック" charset="-128"/>
                <a:cs typeface="Arial"/>
              </a:defRPr>
            </a:lvl2pPr>
            <a:lvl3pPr marL="807163" indent="-269054" algn="l" defTabSz="342866" rtl="0" eaLnBrk="1" fontAlgn="base" hangingPunct="1">
              <a:spcBef>
                <a:spcPct val="20000"/>
              </a:spcBef>
              <a:spcAft>
                <a:spcPct val="0"/>
              </a:spcAft>
              <a:buSzPct val="90000"/>
              <a:buFont typeface="Arial" pitchFamily="34" charset="0"/>
              <a:buChar char="–"/>
              <a:defRPr sz="1800" kern="1200">
                <a:solidFill>
                  <a:schemeClr val="tx1"/>
                </a:solidFill>
                <a:latin typeface="Arial"/>
                <a:ea typeface="ＭＳ Ｐゴシック" charset="-128"/>
                <a:cs typeface="Arial"/>
              </a:defRPr>
            </a:lvl3pPr>
            <a:lvl4pPr marL="1076217"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a:ea typeface="ＭＳ Ｐゴシック" charset="-128"/>
                <a:cs typeface="Arial"/>
              </a:defRPr>
            </a:lvl4pPr>
            <a:lvl5pPr marL="1345272"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pitchFamily="34" charset="0"/>
                <a:ea typeface="ＭＳ Ｐゴシック" charset="-128"/>
                <a:cs typeface="Arial" pitchFamily="34" charset="0"/>
              </a:defRPr>
            </a:lvl5pPr>
            <a:lvl6pPr marL="1885762" indent="-171433"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27" indent="-171433"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3" indent="-171433"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58" indent="-171433" algn="l" defTabSz="342866" rtl="0" eaLnBrk="1" latinLnBrk="0" hangingPunct="1">
              <a:spcBef>
                <a:spcPct val="20000"/>
              </a:spcBef>
              <a:buFont typeface="Arial"/>
              <a:buChar char="•"/>
              <a:defRPr sz="1500" kern="1200">
                <a:solidFill>
                  <a:schemeClr val="tx1"/>
                </a:solidFill>
                <a:latin typeface="+mn-lt"/>
                <a:ea typeface="+mn-ea"/>
                <a:cs typeface="+mn-cs"/>
              </a:defRPr>
            </a:lvl9pPr>
          </a:lstStyle>
          <a:p>
            <a:pPr>
              <a:buFontTx/>
              <a:buChar char="-"/>
            </a:pPr>
            <a:endParaRPr lang="nl-NL" dirty="0">
              <a:solidFill>
                <a:srgbClr val="000000"/>
              </a:solidFill>
              <a:ea typeface="+mn-lt"/>
              <a:cs typeface="+mn-lt"/>
            </a:endParaRPr>
          </a:p>
          <a:p>
            <a:pPr marL="228600" indent="-228600">
              <a:buFont typeface="Arial" panose="020B0604020202020204" pitchFamily="34" charset="0"/>
              <a:buChar char="•"/>
            </a:pPr>
            <a:r>
              <a:rPr lang="nl-NL" sz="9600" dirty="0"/>
              <a:t>Gesloten bodemenergiesystemen boven de kleilaag, met kortere lussen</a:t>
            </a:r>
          </a:p>
          <a:p>
            <a:pPr marL="228600" indent="-228600">
              <a:buFont typeface="Arial" panose="020B0604020202020204" pitchFamily="34" charset="0"/>
              <a:buChar char="•"/>
            </a:pPr>
            <a:endParaRPr lang="nl-NL" sz="9600" dirty="0"/>
          </a:p>
          <a:p>
            <a:pPr marL="228600" indent="-228600">
              <a:buFont typeface="Arial" panose="020B0604020202020204" pitchFamily="34" charset="0"/>
              <a:buChar char="•"/>
            </a:pPr>
            <a:r>
              <a:rPr lang="nl-NL" sz="9600" dirty="0"/>
              <a:t>Open energiesystemen (regels zijn versoepeld t.o.v. de huidige regels in de IOV), bijv. in combinatie met aquathermie  </a:t>
            </a:r>
          </a:p>
          <a:p>
            <a:pPr marL="228600" indent="-228600">
              <a:buFont typeface="Arial" panose="020B0604020202020204" pitchFamily="34" charset="0"/>
              <a:buChar char="•"/>
            </a:pPr>
            <a:endParaRPr lang="nl-NL" sz="9600" dirty="0"/>
          </a:p>
          <a:p>
            <a:pPr marL="228600" indent="-228600">
              <a:buFont typeface="Arial" panose="020B0604020202020204" pitchFamily="34" charset="0"/>
              <a:buChar char="•"/>
            </a:pPr>
            <a:r>
              <a:rPr lang="nl-NL" sz="9600" dirty="0"/>
              <a:t>Luchtwarmtepompen</a:t>
            </a:r>
          </a:p>
          <a:p>
            <a:pPr marL="228600" indent="-228600">
              <a:buFont typeface="Arial" panose="020B0604020202020204" pitchFamily="34" charset="0"/>
              <a:buChar char="•"/>
            </a:pPr>
            <a:endParaRPr lang="nl-NL" sz="9600" dirty="0"/>
          </a:p>
          <a:p>
            <a:pPr marL="228600" indent="-228600">
              <a:buFont typeface="Arial" panose="020B0604020202020204" pitchFamily="34" charset="0"/>
              <a:buChar char="•"/>
            </a:pPr>
            <a:r>
              <a:rPr lang="nl-NL" sz="9600" dirty="0"/>
              <a:t>Er wordt gewerkt aan andere duurzame alternatieven die energie opslaan. Deze kunnen op termijn worden ingezet, zoals </a:t>
            </a:r>
            <a:r>
              <a:rPr lang="nl-NL" sz="9600" dirty="0" err="1"/>
              <a:t>Hocosto</a:t>
            </a:r>
            <a:r>
              <a:rPr lang="nl-NL" sz="9600" dirty="0"/>
              <a:t> en </a:t>
            </a:r>
            <a:r>
              <a:rPr lang="nl-NL" sz="9600" dirty="0" err="1"/>
              <a:t>Ecovat</a:t>
            </a:r>
            <a:r>
              <a:rPr lang="nl-NL" sz="9600" dirty="0"/>
              <a:t> </a:t>
            </a:r>
          </a:p>
          <a:p>
            <a:pPr marL="228600" indent="-228600">
              <a:buFont typeface="Arial" panose="020B0604020202020204" pitchFamily="34" charset="0"/>
              <a:buChar char="•"/>
            </a:pPr>
            <a:endParaRPr lang="nl-NL" sz="9600" dirty="0"/>
          </a:p>
          <a:p>
            <a:pPr marL="228600" indent="-228600">
              <a:buFont typeface="Arial" panose="020B0604020202020204" pitchFamily="34" charset="0"/>
              <a:buChar char="•"/>
            </a:pPr>
            <a:r>
              <a:rPr lang="nl-NL" sz="9600" dirty="0"/>
              <a:t>Geothermie </a:t>
            </a:r>
          </a:p>
          <a:p>
            <a:pPr marL="0" indent="0">
              <a:buFont typeface="Arial" pitchFamily="34" charset="0"/>
              <a:buNone/>
            </a:pPr>
            <a:endParaRPr lang="nl-NL" sz="8000" u="sng" dirty="0">
              <a:solidFill>
                <a:srgbClr val="000000"/>
              </a:solidFill>
              <a:latin typeface="Arial" panose="020B0604020202020204" pitchFamily="34" charset="0"/>
              <a:ea typeface="+mn-lt"/>
              <a:cs typeface="Arial" panose="020B0604020202020204" pitchFamily="34" charset="0"/>
            </a:endParaRPr>
          </a:p>
          <a:p>
            <a:pPr>
              <a:buFont typeface="Wingdings" panose="05000000000000000000" pitchFamily="2" charset="2"/>
              <a:buChar char="à"/>
            </a:pPr>
            <a:endParaRPr lang="nl-NL" sz="7200" dirty="0">
              <a:solidFill>
                <a:srgbClr val="000000"/>
              </a:solidFill>
              <a:ea typeface="+mn-lt"/>
              <a:cs typeface="+mn-lt"/>
            </a:endParaRPr>
          </a:p>
          <a:p>
            <a:pPr>
              <a:buFont typeface="Arial"/>
              <a:buChar char="–"/>
            </a:pPr>
            <a:endParaRPr lang="nl-NL" dirty="0">
              <a:solidFill>
                <a:srgbClr val="000000"/>
              </a:solidFill>
              <a:ea typeface="+mn-lt"/>
              <a:cs typeface="+mn-lt"/>
            </a:endParaRPr>
          </a:p>
          <a:p>
            <a:pPr>
              <a:buFont typeface="Arial"/>
              <a:buChar char="–"/>
            </a:pPr>
            <a:endParaRPr lang="nl-NL" dirty="0">
              <a:solidFill>
                <a:srgbClr val="000000"/>
              </a:solidFill>
              <a:ea typeface="+mn-lt"/>
              <a:cs typeface="+mn-lt"/>
            </a:endParaRPr>
          </a:p>
          <a:p>
            <a:pPr marL="0" indent="0">
              <a:buFont typeface="Arial" pitchFamily="34" charset="0"/>
              <a:buNone/>
            </a:pPr>
            <a:r>
              <a:rPr lang="nl-NL" dirty="0">
                <a:solidFill>
                  <a:srgbClr val="000000"/>
                </a:solidFill>
                <a:ea typeface="+mn-lt"/>
                <a:cs typeface="+mn-lt"/>
              </a:rPr>
              <a:t>		</a:t>
            </a:r>
          </a:p>
          <a:p>
            <a:pPr marL="0" indent="0">
              <a:buFont typeface="Arial" pitchFamily="34" charset="0"/>
              <a:buNone/>
            </a:pPr>
            <a:endParaRPr lang="nl-NL" dirty="0">
              <a:solidFill>
                <a:srgbClr val="000000"/>
              </a:solidFill>
              <a:cs typeface="Calibri"/>
            </a:endParaRPr>
          </a:p>
          <a:p>
            <a:pPr marL="0" indent="0">
              <a:buFont typeface="Arial" pitchFamily="34" charset="0"/>
              <a:buNone/>
            </a:pPr>
            <a:endParaRPr lang="nl-NL" dirty="0">
              <a:solidFill>
                <a:srgbClr val="000000"/>
              </a:solidFill>
            </a:endParaRPr>
          </a:p>
        </p:txBody>
      </p:sp>
      <p:sp>
        <p:nvSpPr>
          <p:cNvPr id="3" name="Titel 1">
            <a:extLst>
              <a:ext uri="{FF2B5EF4-FFF2-40B4-BE49-F238E27FC236}">
                <a16:creationId xmlns:a16="http://schemas.microsoft.com/office/drawing/2014/main" id="{90C561A0-23FD-1644-8C86-633571D1FF39}"/>
              </a:ext>
            </a:extLst>
          </p:cNvPr>
          <p:cNvSpPr txBox="1">
            <a:spLocks/>
          </p:cNvSpPr>
          <p:nvPr/>
        </p:nvSpPr>
        <p:spPr>
          <a:xfrm>
            <a:off x="2743200" y="715617"/>
            <a:ext cx="7120328" cy="8050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a:solidFill>
                  <a:srgbClr val="ED3832"/>
                </a:solidFill>
                <a:latin typeface="Arial" panose="020B0604020202020204" pitchFamily="34" charset="0"/>
                <a:cs typeface="Arial" panose="020B0604020202020204" pitchFamily="34" charset="0"/>
              </a:rPr>
              <a:t>Wat kan er wel bij de voorgestelde regels? </a:t>
            </a:r>
          </a:p>
        </p:txBody>
      </p:sp>
    </p:spTree>
    <p:extLst>
      <p:ext uri="{BB962C8B-B14F-4D97-AF65-F5344CB8AC3E}">
        <p14:creationId xmlns:p14="http://schemas.microsoft.com/office/powerpoint/2010/main" val="274345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A82CD-50B7-9940-9980-28CB98514EB6}"/>
              </a:ext>
            </a:extLst>
          </p:cNvPr>
          <p:cNvSpPr>
            <a:spLocks noGrp="1"/>
          </p:cNvSpPr>
          <p:nvPr>
            <p:ph type="title"/>
          </p:nvPr>
        </p:nvSpPr>
        <p:spPr>
          <a:xfrm>
            <a:off x="3779061" y="374754"/>
            <a:ext cx="4633877" cy="443815"/>
          </a:xfrm>
        </p:spPr>
        <p:txBody>
          <a:bodyPr>
            <a:normAutofit/>
          </a:bodyPr>
          <a:lstStyle/>
          <a:p>
            <a:r>
              <a:rPr lang="nl-NL" sz="2700" b="1" dirty="0">
                <a:solidFill>
                  <a:srgbClr val="ED3832"/>
                </a:solidFill>
                <a:latin typeface="Arial" panose="020B0604020202020204" pitchFamily="34" charset="0"/>
                <a:cs typeface="Arial" panose="020B0604020202020204" pitchFamily="34" charset="0"/>
              </a:rPr>
              <a:t>Analyse – heel Brabant</a:t>
            </a:r>
            <a:endParaRPr lang="nl-NL" sz="2700" dirty="0">
              <a:solidFill>
                <a:srgbClr val="ED3832"/>
              </a:solidFill>
              <a:latin typeface="Arial" panose="020B0604020202020204" pitchFamily="34" charset="0"/>
              <a:cs typeface="Arial" panose="020B0604020202020204" pitchFamily="34" charset="0"/>
            </a:endParaRPr>
          </a:p>
        </p:txBody>
      </p:sp>
      <p:sp>
        <p:nvSpPr>
          <p:cNvPr id="8" name="Vrije vorm 7">
            <a:extLst>
              <a:ext uri="{FF2B5EF4-FFF2-40B4-BE49-F238E27FC236}">
                <a16:creationId xmlns:a16="http://schemas.microsoft.com/office/drawing/2014/main" id="{97015530-C7CD-7744-ADDD-53FA5AC01541}"/>
              </a:ext>
            </a:extLst>
          </p:cNvPr>
          <p:cNvSpPr/>
          <p:nvPr/>
        </p:nvSpPr>
        <p:spPr>
          <a:xfrm>
            <a:off x="-37782" y="1798192"/>
            <a:ext cx="6383163" cy="4241239"/>
          </a:xfrm>
          <a:custGeom>
            <a:avLst/>
            <a:gdLst>
              <a:gd name="connsiteX0" fmla="*/ 73891 w 6474691"/>
              <a:gd name="connsiteY0" fmla="*/ 3251200 h 4461163"/>
              <a:gd name="connsiteX1" fmla="*/ 397164 w 6474691"/>
              <a:gd name="connsiteY1" fmla="*/ 3251200 h 4461163"/>
              <a:gd name="connsiteX2" fmla="*/ 646545 w 6474691"/>
              <a:gd name="connsiteY2" fmla="*/ 2955636 h 4461163"/>
              <a:gd name="connsiteX3" fmla="*/ 628073 w 6474691"/>
              <a:gd name="connsiteY3" fmla="*/ 2835563 h 4461163"/>
              <a:gd name="connsiteX4" fmla="*/ 600364 w 6474691"/>
              <a:gd name="connsiteY4" fmla="*/ 2770909 h 4461163"/>
              <a:gd name="connsiteX5" fmla="*/ 618836 w 6474691"/>
              <a:gd name="connsiteY5" fmla="*/ 2715491 h 4461163"/>
              <a:gd name="connsiteX6" fmla="*/ 424873 w 6474691"/>
              <a:gd name="connsiteY6" fmla="*/ 2327563 h 4461163"/>
              <a:gd name="connsiteX7" fmla="*/ 489527 w 6474691"/>
              <a:gd name="connsiteY7" fmla="*/ 2124363 h 4461163"/>
              <a:gd name="connsiteX8" fmla="*/ 360218 w 6474691"/>
              <a:gd name="connsiteY8" fmla="*/ 1930400 h 4461163"/>
              <a:gd name="connsiteX9" fmla="*/ 415636 w 6474691"/>
              <a:gd name="connsiteY9" fmla="*/ 1727200 h 4461163"/>
              <a:gd name="connsiteX10" fmla="*/ 544945 w 6474691"/>
              <a:gd name="connsiteY10" fmla="*/ 1588654 h 4461163"/>
              <a:gd name="connsiteX11" fmla="*/ 849745 w 6474691"/>
              <a:gd name="connsiteY11" fmla="*/ 1560945 h 4461163"/>
              <a:gd name="connsiteX12" fmla="*/ 1089891 w 6474691"/>
              <a:gd name="connsiteY12" fmla="*/ 1320800 h 4461163"/>
              <a:gd name="connsiteX13" fmla="*/ 1450109 w 6474691"/>
              <a:gd name="connsiteY13" fmla="*/ 1357745 h 4461163"/>
              <a:gd name="connsiteX14" fmla="*/ 1736436 w 6474691"/>
              <a:gd name="connsiteY14" fmla="*/ 1265382 h 4461163"/>
              <a:gd name="connsiteX15" fmla="*/ 1995054 w 6474691"/>
              <a:gd name="connsiteY15" fmla="*/ 1117600 h 4461163"/>
              <a:gd name="connsiteX16" fmla="*/ 2152073 w 6474691"/>
              <a:gd name="connsiteY16" fmla="*/ 877454 h 4461163"/>
              <a:gd name="connsiteX17" fmla="*/ 2373745 w 6474691"/>
              <a:gd name="connsiteY17" fmla="*/ 822036 h 4461163"/>
              <a:gd name="connsiteX18" fmla="*/ 2558473 w 6474691"/>
              <a:gd name="connsiteY18" fmla="*/ 701963 h 4461163"/>
              <a:gd name="connsiteX19" fmla="*/ 2835564 w 6474691"/>
              <a:gd name="connsiteY19" fmla="*/ 720436 h 4461163"/>
              <a:gd name="connsiteX20" fmla="*/ 3075709 w 6474691"/>
              <a:gd name="connsiteY20" fmla="*/ 849745 h 4461163"/>
              <a:gd name="connsiteX21" fmla="*/ 3232727 w 6474691"/>
              <a:gd name="connsiteY21" fmla="*/ 942109 h 4461163"/>
              <a:gd name="connsiteX22" fmla="*/ 3334327 w 6474691"/>
              <a:gd name="connsiteY22" fmla="*/ 1071418 h 4461163"/>
              <a:gd name="connsiteX23" fmla="*/ 3352800 w 6474691"/>
              <a:gd name="connsiteY23" fmla="*/ 1154545 h 4461163"/>
              <a:gd name="connsiteX24" fmla="*/ 3620654 w 6474691"/>
              <a:gd name="connsiteY24" fmla="*/ 1163782 h 4461163"/>
              <a:gd name="connsiteX25" fmla="*/ 3823854 w 6474691"/>
              <a:gd name="connsiteY25" fmla="*/ 1108363 h 4461163"/>
              <a:gd name="connsiteX26" fmla="*/ 3999345 w 6474691"/>
              <a:gd name="connsiteY26" fmla="*/ 794327 h 4461163"/>
              <a:gd name="connsiteX27" fmla="*/ 4184073 w 6474691"/>
              <a:gd name="connsiteY27" fmla="*/ 803563 h 4461163"/>
              <a:gd name="connsiteX28" fmla="*/ 4248727 w 6474691"/>
              <a:gd name="connsiteY28" fmla="*/ 803563 h 4461163"/>
              <a:gd name="connsiteX29" fmla="*/ 4304145 w 6474691"/>
              <a:gd name="connsiteY29" fmla="*/ 701963 h 4461163"/>
              <a:gd name="connsiteX30" fmla="*/ 4470400 w 6474691"/>
              <a:gd name="connsiteY30" fmla="*/ 766618 h 4461163"/>
              <a:gd name="connsiteX31" fmla="*/ 4544291 w 6474691"/>
              <a:gd name="connsiteY31" fmla="*/ 720436 h 4461163"/>
              <a:gd name="connsiteX32" fmla="*/ 4812145 w 6474691"/>
              <a:gd name="connsiteY32" fmla="*/ 803563 h 4461163"/>
              <a:gd name="connsiteX33" fmla="*/ 4886036 w 6474691"/>
              <a:gd name="connsiteY33" fmla="*/ 914400 h 4461163"/>
              <a:gd name="connsiteX34" fmla="*/ 5070764 w 6474691"/>
              <a:gd name="connsiteY34" fmla="*/ 1034473 h 4461163"/>
              <a:gd name="connsiteX35" fmla="*/ 5163127 w 6474691"/>
              <a:gd name="connsiteY35" fmla="*/ 1099127 h 4461163"/>
              <a:gd name="connsiteX36" fmla="*/ 5394036 w 6474691"/>
              <a:gd name="connsiteY36" fmla="*/ 1071418 h 4461163"/>
              <a:gd name="connsiteX37" fmla="*/ 5532582 w 6474691"/>
              <a:gd name="connsiteY37" fmla="*/ 1108363 h 4461163"/>
              <a:gd name="connsiteX38" fmla="*/ 5588000 w 6474691"/>
              <a:gd name="connsiteY38" fmla="*/ 1265382 h 4461163"/>
              <a:gd name="connsiteX39" fmla="*/ 5800436 w 6474691"/>
              <a:gd name="connsiteY39" fmla="*/ 1357745 h 4461163"/>
              <a:gd name="connsiteX40" fmla="*/ 5818909 w 6474691"/>
              <a:gd name="connsiteY40" fmla="*/ 1597891 h 4461163"/>
              <a:gd name="connsiteX41" fmla="*/ 5994400 w 6474691"/>
              <a:gd name="connsiteY41" fmla="*/ 1801091 h 4461163"/>
              <a:gd name="connsiteX42" fmla="*/ 6031345 w 6474691"/>
              <a:gd name="connsiteY42" fmla="*/ 1967345 h 4461163"/>
              <a:gd name="connsiteX43" fmla="*/ 6049818 w 6474691"/>
              <a:gd name="connsiteY43" fmla="*/ 2124363 h 4461163"/>
              <a:gd name="connsiteX44" fmla="*/ 5929745 w 6474691"/>
              <a:gd name="connsiteY44" fmla="*/ 2207491 h 4461163"/>
              <a:gd name="connsiteX45" fmla="*/ 5902036 w 6474691"/>
              <a:gd name="connsiteY45" fmla="*/ 2124363 h 4461163"/>
              <a:gd name="connsiteX46" fmla="*/ 5661891 w 6474691"/>
              <a:gd name="connsiteY46" fmla="*/ 2179782 h 4461163"/>
              <a:gd name="connsiteX47" fmla="*/ 5477164 w 6474691"/>
              <a:gd name="connsiteY47" fmla="*/ 2142836 h 4461163"/>
              <a:gd name="connsiteX48" fmla="*/ 5541818 w 6474691"/>
              <a:gd name="connsiteY48" fmla="*/ 2484582 h 4461163"/>
              <a:gd name="connsiteX49" fmla="*/ 5615709 w 6474691"/>
              <a:gd name="connsiteY49" fmla="*/ 2576945 h 4461163"/>
              <a:gd name="connsiteX50" fmla="*/ 5624945 w 6474691"/>
              <a:gd name="connsiteY50" fmla="*/ 2595418 h 4461163"/>
              <a:gd name="connsiteX51" fmla="*/ 5578764 w 6474691"/>
              <a:gd name="connsiteY51" fmla="*/ 2641600 h 4461163"/>
              <a:gd name="connsiteX52" fmla="*/ 5708073 w 6474691"/>
              <a:gd name="connsiteY52" fmla="*/ 2881745 h 4461163"/>
              <a:gd name="connsiteX53" fmla="*/ 5643418 w 6474691"/>
              <a:gd name="connsiteY53" fmla="*/ 3066473 h 4461163"/>
              <a:gd name="connsiteX54" fmla="*/ 5440218 w 6474691"/>
              <a:gd name="connsiteY54" fmla="*/ 3186545 h 4461163"/>
              <a:gd name="connsiteX55" fmla="*/ 5061527 w 6474691"/>
              <a:gd name="connsiteY55" fmla="*/ 3297382 h 4461163"/>
              <a:gd name="connsiteX56" fmla="*/ 4858327 w 6474691"/>
              <a:gd name="connsiteY56" fmla="*/ 3389745 h 4461163"/>
              <a:gd name="connsiteX57" fmla="*/ 4775200 w 6474691"/>
              <a:gd name="connsiteY57" fmla="*/ 3676073 h 4461163"/>
              <a:gd name="connsiteX58" fmla="*/ 4756727 w 6474691"/>
              <a:gd name="connsiteY58" fmla="*/ 3833091 h 4461163"/>
              <a:gd name="connsiteX59" fmla="*/ 4525818 w 6474691"/>
              <a:gd name="connsiteY59" fmla="*/ 3833091 h 4461163"/>
              <a:gd name="connsiteX60" fmla="*/ 4470400 w 6474691"/>
              <a:gd name="connsiteY60" fmla="*/ 3556000 h 4461163"/>
              <a:gd name="connsiteX61" fmla="*/ 4350327 w 6474691"/>
              <a:gd name="connsiteY61" fmla="*/ 3417454 h 4461163"/>
              <a:gd name="connsiteX62" fmla="*/ 4248727 w 6474691"/>
              <a:gd name="connsiteY62" fmla="*/ 3509818 h 4461163"/>
              <a:gd name="connsiteX63" fmla="*/ 4110182 w 6474691"/>
              <a:gd name="connsiteY63" fmla="*/ 3574473 h 4461163"/>
              <a:gd name="connsiteX64" fmla="*/ 3962400 w 6474691"/>
              <a:gd name="connsiteY64" fmla="*/ 3565236 h 4461163"/>
              <a:gd name="connsiteX65" fmla="*/ 3685309 w 6474691"/>
              <a:gd name="connsiteY65" fmla="*/ 3592945 h 4461163"/>
              <a:gd name="connsiteX66" fmla="*/ 3528291 w 6474691"/>
              <a:gd name="connsiteY66" fmla="*/ 3556000 h 4461163"/>
              <a:gd name="connsiteX67" fmla="*/ 2752436 w 6474691"/>
              <a:gd name="connsiteY67" fmla="*/ 4221018 h 4461163"/>
              <a:gd name="connsiteX68" fmla="*/ 4331854 w 6474691"/>
              <a:gd name="connsiteY68" fmla="*/ 4211782 h 4461163"/>
              <a:gd name="connsiteX69" fmla="*/ 4350327 w 6474691"/>
              <a:gd name="connsiteY69" fmla="*/ 4461163 h 4461163"/>
              <a:gd name="connsiteX70" fmla="*/ 6474691 w 6474691"/>
              <a:gd name="connsiteY70" fmla="*/ 4442691 h 4461163"/>
              <a:gd name="connsiteX71" fmla="*/ 6419273 w 6474691"/>
              <a:gd name="connsiteY71" fmla="*/ 0 h 4461163"/>
              <a:gd name="connsiteX72" fmla="*/ 0 w 6474691"/>
              <a:gd name="connsiteY72" fmla="*/ 0 h 4461163"/>
              <a:gd name="connsiteX73" fmla="*/ 0 w 6474691"/>
              <a:gd name="connsiteY73" fmla="*/ 3251200 h 4461163"/>
              <a:gd name="connsiteX74" fmla="*/ 73891 w 6474691"/>
              <a:gd name="connsiteY74" fmla="*/ 3251200 h 4461163"/>
              <a:gd name="connsiteX0" fmla="*/ 73891 w 6474691"/>
              <a:gd name="connsiteY0" fmla="*/ 3251200 h 4461163"/>
              <a:gd name="connsiteX1" fmla="*/ 397164 w 6474691"/>
              <a:gd name="connsiteY1" fmla="*/ 3251200 h 4461163"/>
              <a:gd name="connsiteX2" fmla="*/ 646545 w 6474691"/>
              <a:gd name="connsiteY2" fmla="*/ 2955636 h 4461163"/>
              <a:gd name="connsiteX3" fmla="*/ 628073 w 6474691"/>
              <a:gd name="connsiteY3" fmla="*/ 2835563 h 4461163"/>
              <a:gd name="connsiteX4" fmla="*/ 600364 w 6474691"/>
              <a:gd name="connsiteY4" fmla="*/ 2770909 h 4461163"/>
              <a:gd name="connsiteX5" fmla="*/ 618836 w 6474691"/>
              <a:gd name="connsiteY5" fmla="*/ 2715491 h 4461163"/>
              <a:gd name="connsiteX6" fmla="*/ 424873 w 6474691"/>
              <a:gd name="connsiteY6" fmla="*/ 2327563 h 4461163"/>
              <a:gd name="connsiteX7" fmla="*/ 489527 w 6474691"/>
              <a:gd name="connsiteY7" fmla="*/ 2124363 h 4461163"/>
              <a:gd name="connsiteX8" fmla="*/ 360218 w 6474691"/>
              <a:gd name="connsiteY8" fmla="*/ 1930400 h 4461163"/>
              <a:gd name="connsiteX9" fmla="*/ 415636 w 6474691"/>
              <a:gd name="connsiteY9" fmla="*/ 1727200 h 4461163"/>
              <a:gd name="connsiteX10" fmla="*/ 544945 w 6474691"/>
              <a:gd name="connsiteY10" fmla="*/ 1588654 h 4461163"/>
              <a:gd name="connsiteX11" fmla="*/ 849745 w 6474691"/>
              <a:gd name="connsiteY11" fmla="*/ 1560945 h 4461163"/>
              <a:gd name="connsiteX12" fmla="*/ 1089891 w 6474691"/>
              <a:gd name="connsiteY12" fmla="*/ 1320800 h 4461163"/>
              <a:gd name="connsiteX13" fmla="*/ 1450109 w 6474691"/>
              <a:gd name="connsiteY13" fmla="*/ 1357745 h 4461163"/>
              <a:gd name="connsiteX14" fmla="*/ 1736436 w 6474691"/>
              <a:gd name="connsiteY14" fmla="*/ 1265382 h 4461163"/>
              <a:gd name="connsiteX15" fmla="*/ 1995054 w 6474691"/>
              <a:gd name="connsiteY15" fmla="*/ 1117600 h 4461163"/>
              <a:gd name="connsiteX16" fmla="*/ 2152073 w 6474691"/>
              <a:gd name="connsiteY16" fmla="*/ 877454 h 4461163"/>
              <a:gd name="connsiteX17" fmla="*/ 2373745 w 6474691"/>
              <a:gd name="connsiteY17" fmla="*/ 822036 h 4461163"/>
              <a:gd name="connsiteX18" fmla="*/ 2558473 w 6474691"/>
              <a:gd name="connsiteY18" fmla="*/ 701963 h 4461163"/>
              <a:gd name="connsiteX19" fmla="*/ 2835564 w 6474691"/>
              <a:gd name="connsiteY19" fmla="*/ 720436 h 4461163"/>
              <a:gd name="connsiteX20" fmla="*/ 3075709 w 6474691"/>
              <a:gd name="connsiteY20" fmla="*/ 849745 h 4461163"/>
              <a:gd name="connsiteX21" fmla="*/ 3232727 w 6474691"/>
              <a:gd name="connsiteY21" fmla="*/ 942109 h 4461163"/>
              <a:gd name="connsiteX22" fmla="*/ 3334327 w 6474691"/>
              <a:gd name="connsiteY22" fmla="*/ 1071418 h 4461163"/>
              <a:gd name="connsiteX23" fmla="*/ 3352800 w 6474691"/>
              <a:gd name="connsiteY23" fmla="*/ 1154545 h 4461163"/>
              <a:gd name="connsiteX24" fmla="*/ 3620654 w 6474691"/>
              <a:gd name="connsiteY24" fmla="*/ 1163782 h 4461163"/>
              <a:gd name="connsiteX25" fmla="*/ 3823854 w 6474691"/>
              <a:gd name="connsiteY25" fmla="*/ 1108363 h 4461163"/>
              <a:gd name="connsiteX26" fmla="*/ 3999345 w 6474691"/>
              <a:gd name="connsiteY26" fmla="*/ 794327 h 4461163"/>
              <a:gd name="connsiteX27" fmla="*/ 4184073 w 6474691"/>
              <a:gd name="connsiteY27" fmla="*/ 803563 h 4461163"/>
              <a:gd name="connsiteX28" fmla="*/ 4248727 w 6474691"/>
              <a:gd name="connsiteY28" fmla="*/ 803563 h 4461163"/>
              <a:gd name="connsiteX29" fmla="*/ 4304145 w 6474691"/>
              <a:gd name="connsiteY29" fmla="*/ 701963 h 4461163"/>
              <a:gd name="connsiteX30" fmla="*/ 4470400 w 6474691"/>
              <a:gd name="connsiteY30" fmla="*/ 766618 h 4461163"/>
              <a:gd name="connsiteX31" fmla="*/ 4544291 w 6474691"/>
              <a:gd name="connsiteY31" fmla="*/ 720436 h 4461163"/>
              <a:gd name="connsiteX32" fmla="*/ 4812145 w 6474691"/>
              <a:gd name="connsiteY32" fmla="*/ 803563 h 4461163"/>
              <a:gd name="connsiteX33" fmla="*/ 4886036 w 6474691"/>
              <a:gd name="connsiteY33" fmla="*/ 914400 h 4461163"/>
              <a:gd name="connsiteX34" fmla="*/ 5070764 w 6474691"/>
              <a:gd name="connsiteY34" fmla="*/ 1034473 h 4461163"/>
              <a:gd name="connsiteX35" fmla="*/ 5163127 w 6474691"/>
              <a:gd name="connsiteY35" fmla="*/ 1099127 h 4461163"/>
              <a:gd name="connsiteX36" fmla="*/ 5394036 w 6474691"/>
              <a:gd name="connsiteY36" fmla="*/ 1071418 h 4461163"/>
              <a:gd name="connsiteX37" fmla="*/ 5532582 w 6474691"/>
              <a:gd name="connsiteY37" fmla="*/ 1108363 h 4461163"/>
              <a:gd name="connsiteX38" fmla="*/ 5588000 w 6474691"/>
              <a:gd name="connsiteY38" fmla="*/ 1265382 h 4461163"/>
              <a:gd name="connsiteX39" fmla="*/ 5800436 w 6474691"/>
              <a:gd name="connsiteY39" fmla="*/ 1357745 h 4461163"/>
              <a:gd name="connsiteX40" fmla="*/ 5818909 w 6474691"/>
              <a:gd name="connsiteY40" fmla="*/ 1597891 h 4461163"/>
              <a:gd name="connsiteX41" fmla="*/ 5994400 w 6474691"/>
              <a:gd name="connsiteY41" fmla="*/ 1801091 h 4461163"/>
              <a:gd name="connsiteX42" fmla="*/ 6031345 w 6474691"/>
              <a:gd name="connsiteY42" fmla="*/ 1967345 h 4461163"/>
              <a:gd name="connsiteX43" fmla="*/ 6049818 w 6474691"/>
              <a:gd name="connsiteY43" fmla="*/ 2124363 h 4461163"/>
              <a:gd name="connsiteX44" fmla="*/ 5929745 w 6474691"/>
              <a:gd name="connsiteY44" fmla="*/ 2207491 h 4461163"/>
              <a:gd name="connsiteX45" fmla="*/ 5902036 w 6474691"/>
              <a:gd name="connsiteY45" fmla="*/ 2124363 h 4461163"/>
              <a:gd name="connsiteX46" fmla="*/ 5661891 w 6474691"/>
              <a:gd name="connsiteY46" fmla="*/ 2179782 h 4461163"/>
              <a:gd name="connsiteX47" fmla="*/ 5477164 w 6474691"/>
              <a:gd name="connsiteY47" fmla="*/ 2142836 h 4461163"/>
              <a:gd name="connsiteX48" fmla="*/ 5541818 w 6474691"/>
              <a:gd name="connsiteY48" fmla="*/ 2484582 h 4461163"/>
              <a:gd name="connsiteX49" fmla="*/ 5615709 w 6474691"/>
              <a:gd name="connsiteY49" fmla="*/ 2576945 h 4461163"/>
              <a:gd name="connsiteX50" fmla="*/ 5624945 w 6474691"/>
              <a:gd name="connsiteY50" fmla="*/ 2595418 h 4461163"/>
              <a:gd name="connsiteX51" fmla="*/ 5578764 w 6474691"/>
              <a:gd name="connsiteY51" fmla="*/ 2641600 h 4461163"/>
              <a:gd name="connsiteX52" fmla="*/ 5708073 w 6474691"/>
              <a:gd name="connsiteY52" fmla="*/ 2881745 h 4461163"/>
              <a:gd name="connsiteX53" fmla="*/ 5643418 w 6474691"/>
              <a:gd name="connsiteY53" fmla="*/ 3066473 h 4461163"/>
              <a:gd name="connsiteX54" fmla="*/ 5440218 w 6474691"/>
              <a:gd name="connsiteY54" fmla="*/ 3186545 h 4461163"/>
              <a:gd name="connsiteX55" fmla="*/ 5061527 w 6474691"/>
              <a:gd name="connsiteY55" fmla="*/ 3297382 h 4461163"/>
              <a:gd name="connsiteX56" fmla="*/ 4858327 w 6474691"/>
              <a:gd name="connsiteY56" fmla="*/ 3389745 h 4461163"/>
              <a:gd name="connsiteX57" fmla="*/ 4775200 w 6474691"/>
              <a:gd name="connsiteY57" fmla="*/ 3676073 h 4461163"/>
              <a:gd name="connsiteX58" fmla="*/ 4756727 w 6474691"/>
              <a:gd name="connsiteY58" fmla="*/ 3833091 h 4461163"/>
              <a:gd name="connsiteX59" fmla="*/ 4525818 w 6474691"/>
              <a:gd name="connsiteY59" fmla="*/ 3833091 h 4461163"/>
              <a:gd name="connsiteX60" fmla="*/ 4470400 w 6474691"/>
              <a:gd name="connsiteY60" fmla="*/ 3556000 h 4461163"/>
              <a:gd name="connsiteX61" fmla="*/ 4350327 w 6474691"/>
              <a:gd name="connsiteY61" fmla="*/ 3417454 h 4461163"/>
              <a:gd name="connsiteX62" fmla="*/ 4248727 w 6474691"/>
              <a:gd name="connsiteY62" fmla="*/ 3509818 h 4461163"/>
              <a:gd name="connsiteX63" fmla="*/ 4110182 w 6474691"/>
              <a:gd name="connsiteY63" fmla="*/ 3574473 h 4461163"/>
              <a:gd name="connsiteX64" fmla="*/ 3962400 w 6474691"/>
              <a:gd name="connsiteY64" fmla="*/ 3565236 h 4461163"/>
              <a:gd name="connsiteX65" fmla="*/ 3685309 w 6474691"/>
              <a:gd name="connsiteY65" fmla="*/ 3592945 h 4461163"/>
              <a:gd name="connsiteX66" fmla="*/ 3528291 w 6474691"/>
              <a:gd name="connsiteY66" fmla="*/ 3556000 h 4461163"/>
              <a:gd name="connsiteX67" fmla="*/ 2752436 w 6474691"/>
              <a:gd name="connsiteY67" fmla="*/ 4221018 h 4461163"/>
              <a:gd name="connsiteX68" fmla="*/ 4331854 w 6474691"/>
              <a:gd name="connsiteY68" fmla="*/ 4211782 h 4461163"/>
              <a:gd name="connsiteX69" fmla="*/ 4350327 w 6474691"/>
              <a:gd name="connsiteY69" fmla="*/ 4461163 h 4461163"/>
              <a:gd name="connsiteX70" fmla="*/ 6474691 w 6474691"/>
              <a:gd name="connsiteY70" fmla="*/ 4442691 h 4461163"/>
              <a:gd name="connsiteX71" fmla="*/ 6056168 w 6474691"/>
              <a:gd name="connsiteY71" fmla="*/ 0 h 4461163"/>
              <a:gd name="connsiteX72" fmla="*/ 0 w 6474691"/>
              <a:gd name="connsiteY72" fmla="*/ 0 h 4461163"/>
              <a:gd name="connsiteX73" fmla="*/ 0 w 6474691"/>
              <a:gd name="connsiteY73" fmla="*/ 3251200 h 4461163"/>
              <a:gd name="connsiteX74" fmla="*/ 73891 w 6474691"/>
              <a:gd name="connsiteY74" fmla="*/ 3251200 h 4461163"/>
              <a:gd name="connsiteX0" fmla="*/ 73891 w 6147012"/>
              <a:gd name="connsiteY0" fmla="*/ 3251200 h 4461163"/>
              <a:gd name="connsiteX1" fmla="*/ 397164 w 6147012"/>
              <a:gd name="connsiteY1" fmla="*/ 3251200 h 4461163"/>
              <a:gd name="connsiteX2" fmla="*/ 646545 w 6147012"/>
              <a:gd name="connsiteY2" fmla="*/ 2955636 h 4461163"/>
              <a:gd name="connsiteX3" fmla="*/ 628073 w 6147012"/>
              <a:gd name="connsiteY3" fmla="*/ 2835563 h 4461163"/>
              <a:gd name="connsiteX4" fmla="*/ 600364 w 6147012"/>
              <a:gd name="connsiteY4" fmla="*/ 2770909 h 4461163"/>
              <a:gd name="connsiteX5" fmla="*/ 618836 w 6147012"/>
              <a:gd name="connsiteY5" fmla="*/ 2715491 h 4461163"/>
              <a:gd name="connsiteX6" fmla="*/ 424873 w 6147012"/>
              <a:gd name="connsiteY6" fmla="*/ 2327563 h 4461163"/>
              <a:gd name="connsiteX7" fmla="*/ 489527 w 6147012"/>
              <a:gd name="connsiteY7" fmla="*/ 2124363 h 4461163"/>
              <a:gd name="connsiteX8" fmla="*/ 360218 w 6147012"/>
              <a:gd name="connsiteY8" fmla="*/ 1930400 h 4461163"/>
              <a:gd name="connsiteX9" fmla="*/ 415636 w 6147012"/>
              <a:gd name="connsiteY9" fmla="*/ 1727200 h 4461163"/>
              <a:gd name="connsiteX10" fmla="*/ 544945 w 6147012"/>
              <a:gd name="connsiteY10" fmla="*/ 1588654 h 4461163"/>
              <a:gd name="connsiteX11" fmla="*/ 849745 w 6147012"/>
              <a:gd name="connsiteY11" fmla="*/ 1560945 h 4461163"/>
              <a:gd name="connsiteX12" fmla="*/ 1089891 w 6147012"/>
              <a:gd name="connsiteY12" fmla="*/ 1320800 h 4461163"/>
              <a:gd name="connsiteX13" fmla="*/ 1450109 w 6147012"/>
              <a:gd name="connsiteY13" fmla="*/ 1357745 h 4461163"/>
              <a:gd name="connsiteX14" fmla="*/ 1736436 w 6147012"/>
              <a:gd name="connsiteY14" fmla="*/ 1265382 h 4461163"/>
              <a:gd name="connsiteX15" fmla="*/ 1995054 w 6147012"/>
              <a:gd name="connsiteY15" fmla="*/ 1117600 h 4461163"/>
              <a:gd name="connsiteX16" fmla="*/ 2152073 w 6147012"/>
              <a:gd name="connsiteY16" fmla="*/ 877454 h 4461163"/>
              <a:gd name="connsiteX17" fmla="*/ 2373745 w 6147012"/>
              <a:gd name="connsiteY17" fmla="*/ 822036 h 4461163"/>
              <a:gd name="connsiteX18" fmla="*/ 2558473 w 6147012"/>
              <a:gd name="connsiteY18" fmla="*/ 701963 h 4461163"/>
              <a:gd name="connsiteX19" fmla="*/ 2835564 w 6147012"/>
              <a:gd name="connsiteY19" fmla="*/ 720436 h 4461163"/>
              <a:gd name="connsiteX20" fmla="*/ 3075709 w 6147012"/>
              <a:gd name="connsiteY20" fmla="*/ 849745 h 4461163"/>
              <a:gd name="connsiteX21" fmla="*/ 3232727 w 6147012"/>
              <a:gd name="connsiteY21" fmla="*/ 942109 h 4461163"/>
              <a:gd name="connsiteX22" fmla="*/ 3334327 w 6147012"/>
              <a:gd name="connsiteY22" fmla="*/ 1071418 h 4461163"/>
              <a:gd name="connsiteX23" fmla="*/ 3352800 w 6147012"/>
              <a:gd name="connsiteY23" fmla="*/ 1154545 h 4461163"/>
              <a:gd name="connsiteX24" fmla="*/ 3620654 w 6147012"/>
              <a:gd name="connsiteY24" fmla="*/ 1163782 h 4461163"/>
              <a:gd name="connsiteX25" fmla="*/ 3823854 w 6147012"/>
              <a:gd name="connsiteY25" fmla="*/ 1108363 h 4461163"/>
              <a:gd name="connsiteX26" fmla="*/ 3999345 w 6147012"/>
              <a:gd name="connsiteY26" fmla="*/ 794327 h 4461163"/>
              <a:gd name="connsiteX27" fmla="*/ 4184073 w 6147012"/>
              <a:gd name="connsiteY27" fmla="*/ 803563 h 4461163"/>
              <a:gd name="connsiteX28" fmla="*/ 4248727 w 6147012"/>
              <a:gd name="connsiteY28" fmla="*/ 803563 h 4461163"/>
              <a:gd name="connsiteX29" fmla="*/ 4304145 w 6147012"/>
              <a:gd name="connsiteY29" fmla="*/ 701963 h 4461163"/>
              <a:gd name="connsiteX30" fmla="*/ 4470400 w 6147012"/>
              <a:gd name="connsiteY30" fmla="*/ 766618 h 4461163"/>
              <a:gd name="connsiteX31" fmla="*/ 4544291 w 6147012"/>
              <a:gd name="connsiteY31" fmla="*/ 720436 h 4461163"/>
              <a:gd name="connsiteX32" fmla="*/ 4812145 w 6147012"/>
              <a:gd name="connsiteY32" fmla="*/ 803563 h 4461163"/>
              <a:gd name="connsiteX33" fmla="*/ 4886036 w 6147012"/>
              <a:gd name="connsiteY33" fmla="*/ 914400 h 4461163"/>
              <a:gd name="connsiteX34" fmla="*/ 5070764 w 6147012"/>
              <a:gd name="connsiteY34" fmla="*/ 1034473 h 4461163"/>
              <a:gd name="connsiteX35" fmla="*/ 5163127 w 6147012"/>
              <a:gd name="connsiteY35" fmla="*/ 1099127 h 4461163"/>
              <a:gd name="connsiteX36" fmla="*/ 5394036 w 6147012"/>
              <a:gd name="connsiteY36" fmla="*/ 1071418 h 4461163"/>
              <a:gd name="connsiteX37" fmla="*/ 5532582 w 6147012"/>
              <a:gd name="connsiteY37" fmla="*/ 1108363 h 4461163"/>
              <a:gd name="connsiteX38" fmla="*/ 5588000 w 6147012"/>
              <a:gd name="connsiteY38" fmla="*/ 1265382 h 4461163"/>
              <a:gd name="connsiteX39" fmla="*/ 5800436 w 6147012"/>
              <a:gd name="connsiteY39" fmla="*/ 1357745 h 4461163"/>
              <a:gd name="connsiteX40" fmla="*/ 5818909 w 6147012"/>
              <a:gd name="connsiteY40" fmla="*/ 1597891 h 4461163"/>
              <a:gd name="connsiteX41" fmla="*/ 5994400 w 6147012"/>
              <a:gd name="connsiteY41" fmla="*/ 1801091 h 4461163"/>
              <a:gd name="connsiteX42" fmla="*/ 6031345 w 6147012"/>
              <a:gd name="connsiteY42" fmla="*/ 1967345 h 4461163"/>
              <a:gd name="connsiteX43" fmla="*/ 6049818 w 6147012"/>
              <a:gd name="connsiteY43" fmla="*/ 2124363 h 4461163"/>
              <a:gd name="connsiteX44" fmla="*/ 5929745 w 6147012"/>
              <a:gd name="connsiteY44" fmla="*/ 2207491 h 4461163"/>
              <a:gd name="connsiteX45" fmla="*/ 5902036 w 6147012"/>
              <a:gd name="connsiteY45" fmla="*/ 2124363 h 4461163"/>
              <a:gd name="connsiteX46" fmla="*/ 5661891 w 6147012"/>
              <a:gd name="connsiteY46" fmla="*/ 2179782 h 4461163"/>
              <a:gd name="connsiteX47" fmla="*/ 5477164 w 6147012"/>
              <a:gd name="connsiteY47" fmla="*/ 2142836 h 4461163"/>
              <a:gd name="connsiteX48" fmla="*/ 5541818 w 6147012"/>
              <a:gd name="connsiteY48" fmla="*/ 2484582 h 4461163"/>
              <a:gd name="connsiteX49" fmla="*/ 5615709 w 6147012"/>
              <a:gd name="connsiteY49" fmla="*/ 2576945 h 4461163"/>
              <a:gd name="connsiteX50" fmla="*/ 5624945 w 6147012"/>
              <a:gd name="connsiteY50" fmla="*/ 2595418 h 4461163"/>
              <a:gd name="connsiteX51" fmla="*/ 5578764 w 6147012"/>
              <a:gd name="connsiteY51" fmla="*/ 2641600 h 4461163"/>
              <a:gd name="connsiteX52" fmla="*/ 5708073 w 6147012"/>
              <a:gd name="connsiteY52" fmla="*/ 2881745 h 4461163"/>
              <a:gd name="connsiteX53" fmla="*/ 5643418 w 6147012"/>
              <a:gd name="connsiteY53" fmla="*/ 3066473 h 4461163"/>
              <a:gd name="connsiteX54" fmla="*/ 5440218 w 6147012"/>
              <a:gd name="connsiteY54" fmla="*/ 3186545 h 4461163"/>
              <a:gd name="connsiteX55" fmla="*/ 5061527 w 6147012"/>
              <a:gd name="connsiteY55" fmla="*/ 3297382 h 4461163"/>
              <a:gd name="connsiteX56" fmla="*/ 4858327 w 6147012"/>
              <a:gd name="connsiteY56" fmla="*/ 3389745 h 4461163"/>
              <a:gd name="connsiteX57" fmla="*/ 4775200 w 6147012"/>
              <a:gd name="connsiteY57" fmla="*/ 3676073 h 4461163"/>
              <a:gd name="connsiteX58" fmla="*/ 4756727 w 6147012"/>
              <a:gd name="connsiteY58" fmla="*/ 3833091 h 4461163"/>
              <a:gd name="connsiteX59" fmla="*/ 4525818 w 6147012"/>
              <a:gd name="connsiteY59" fmla="*/ 3833091 h 4461163"/>
              <a:gd name="connsiteX60" fmla="*/ 4470400 w 6147012"/>
              <a:gd name="connsiteY60" fmla="*/ 3556000 h 4461163"/>
              <a:gd name="connsiteX61" fmla="*/ 4350327 w 6147012"/>
              <a:gd name="connsiteY61" fmla="*/ 3417454 h 4461163"/>
              <a:gd name="connsiteX62" fmla="*/ 4248727 w 6147012"/>
              <a:gd name="connsiteY62" fmla="*/ 3509818 h 4461163"/>
              <a:gd name="connsiteX63" fmla="*/ 4110182 w 6147012"/>
              <a:gd name="connsiteY63" fmla="*/ 3574473 h 4461163"/>
              <a:gd name="connsiteX64" fmla="*/ 3962400 w 6147012"/>
              <a:gd name="connsiteY64" fmla="*/ 3565236 h 4461163"/>
              <a:gd name="connsiteX65" fmla="*/ 3685309 w 6147012"/>
              <a:gd name="connsiteY65" fmla="*/ 3592945 h 4461163"/>
              <a:gd name="connsiteX66" fmla="*/ 3528291 w 6147012"/>
              <a:gd name="connsiteY66" fmla="*/ 3556000 h 4461163"/>
              <a:gd name="connsiteX67" fmla="*/ 2752436 w 6147012"/>
              <a:gd name="connsiteY67" fmla="*/ 4221018 h 4461163"/>
              <a:gd name="connsiteX68" fmla="*/ 4331854 w 6147012"/>
              <a:gd name="connsiteY68" fmla="*/ 4211782 h 4461163"/>
              <a:gd name="connsiteX69" fmla="*/ 4350327 w 6147012"/>
              <a:gd name="connsiteY69" fmla="*/ 4461163 h 4461163"/>
              <a:gd name="connsiteX70" fmla="*/ 6147012 w 6147012"/>
              <a:gd name="connsiteY70" fmla="*/ 4442691 h 4461163"/>
              <a:gd name="connsiteX71" fmla="*/ 6056168 w 6147012"/>
              <a:gd name="connsiteY71" fmla="*/ 0 h 4461163"/>
              <a:gd name="connsiteX72" fmla="*/ 0 w 6147012"/>
              <a:gd name="connsiteY72" fmla="*/ 0 h 4461163"/>
              <a:gd name="connsiteX73" fmla="*/ 0 w 6147012"/>
              <a:gd name="connsiteY73" fmla="*/ 3251200 h 4461163"/>
              <a:gd name="connsiteX74" fmla="*/ 73891 w 6147012"/>
              <a:gd name="connsiteY74" fmla="*/ 3251200 h 4461163"/>
              <a:gd name="connsiteX0" fmla="*/ 73891 w 6120443"/>
              <a:gd name="connsiteY0" fmla="*/ 3251200 h 4461163"/>
              <a:gd name="connsiteX1" fmla="*/ 397164 w 6120443"/>
              <a:gd name="connsiteY1" fmla="*/ 3251200 h 4461163"/>
              <a:gd name="connsiteX2" fmla="*/ 646545 w 6120443"/>
              <a:gd name="connsiteY2" fmla="*/ 2955636 h 4461163"/>
              <a:gd name="connsiteX3" fmla="*/ 628073 w 6120443"/>
              <a:gd name="connsiteY3" fmla="*/ 2835563 h 4461163"/>
              <a:gd name="connsiteX4" fmla="*/ 600364 w 6120443"/>
              <a:gd name="connsiteY4" fmla="*/ 2770909 h 4461163"/>
              <a:gd name="connsiteX5" fmla="*/ 618836 w 6120443"/>
              <a:gd name="connsiteY5" fmla="*/ 2715491 h 4461163"/>
              <a:gd name="connsiteX6" fmla="*/ 424873 w 6120443"/>
              <a:gd name="connsiteY6" fmla="*/ 2327563 h 4461163"/>
              <a:gd name="connsiteX7" fmla="*/ 489527 w 6120443"/>
              <a:gd name="connsiteY7" fmla="*/ 2124363 h 4461163"/>
              <a:gd name="connsiteX8" fmla="*/ 360218 w 6120443"/>
              <a:gd name="connsiteY8" fmla="*/ 1930400 h 4461163"/>
              <a:gd name="connsiteX9" fmla="*/ 415636 w 6120443"/>
              <a:gd name="connsiteY9" fmla="*/ 1727200 h 4461163"/>
              <a:gd name="connsiteX10" fmla="*/ 544945 w 6120443"/>
              <a:gd name="connsiteY10" fmla="*/ 1588654 h 4461163"/>
              <a:gd name="connsiteX11" fmla="*/ 849745 w 6120443"/>
              <a:gd name="connsiteY11" fmla="*/ 1560945 h 4461163"/>
              <a:gd name="connsiteX12" fmla="*/ 1089891 w 6120443"/>
              <a:gd name="connsiteY12" fmla="*/ 1320800 h 4461163"/>
              <a:gd name="connsiteX13" fmla="*/ 1450109 w 6120443"/>
              <a:gd name="connsiteY13" fmla="*/ 1357745 h 4461163"/>
              <a:gd name="connsiteX14" fmla="*/ 1736436 w 6120443"/>
              <a:gd name="connsiteY14" fmla="*/ 1265382 h 4461163"/>
              <a:gd name="connsiteX15" fmla="*/ 1995054 w 6120443"/>
              <a:gd name="connsiteY15" fmla="*/ 1117600 h 4461163"/>
              <a:gd name="connsiteX16" fmla="*/ 2152073 w 6120443"/>
              <a:gd name="connsiteY16" fmla="*/ 877454 h 4461163"/>
              <a:gd name="connsiteX17" fmla="*/ 2373745 w 6120443"/>
              <a:gd name="connsiteY17" fmla="*/ 822036 h 4461163"/>
              <a:gd name="connsiteX18" fmla="*/ 2558473 w 6120443"/>
              <a:gd name="connsiteY18" fmla="*/ 701963 h 4461163"/>
              <a:gd name="connsiteX19" fmla="*/ 2835564 w 6120443"/>
              <a:gd name="connsiteY19" fmla="*/ 720436 h 4461163"/>
              <a:gd name="connsiteX20" fmla="*/ 3075709 w 6120443"/>
              <a:gd name="connsiteY20" fmla="*/ 849745 h 4461163"/>
              <a:gd name="connsiteX21" fmla="*/ 3232727 w 6120443"/>
              <a:gd name="connsiteY21" fmla="*/ 942109 h 4461163"/>
              <a:gd name="connsiteX22" fmla="*/ 3334327 w 6120443"/>
              <a:gd name="connsiteY22" fmla="*/ 1071418 h 4461163"/>
              <a:gd name="connsiteX23" fmla="*/ 3352800 w 6120443"/>
              <a:gd name="connsiteY23" fmla="*/ 1154545 h 4461163"/>
              <a:gd name="connsiteX24" fmla="*/ 3620654 w 6120443"/>
              <a:gd name="connsiteY24" fmla="*/ 1163782 h 4461163"/>
              <a:gd name="connsiteX25" fmla="*/ 3823854 w 6120443"/>
              <a:gd name="connsiteY25" fmla="*/ 1108363 h 4461163"/>
              <a:gd name="connsiteX26" fmla="*/ 3999345 w 6120443"/>
              <a:gd name="connsiteY26" fmla="*/ 794327 h 4461163"/>
              <a:gd name="connsiteX27" fmla="*/ 4184073 w 6120443"/>
              <a:gd name="connsiteY27" fmla="*/ 803563 h 4461163"/>
              <a:gd name="connsiteX28" fmla="*/ 4248727 w 6120443"/>
              <a:gd name="connsiteY28" fmla="*/ 803563 h 4461163"/>
              <a:gd name="connsiteX29" fmla="*/ 4304145 w 6120443"/>
              <a:gd name="connsiteY29" fmla="*/ 701963 h 4461163"/>
              <a:gd name="connsiteX30" fmla="*/ 4470400 w 6120443"/>
              <a:gd name="connsiteY30" fmla="*/ 766618 h 4461163"/>
              <a:gd name="connsiteX31" fmla="*/ 4544291 w 6120443"/>
              <a:gd name="connsiteY31" fmla="*/ 720436 h 4461163"/>
              <a:gd name="connsiteX32" fmla="*/ 4812145 w 6120443"/>
              <a:gd name="connsiteY32" fmla="*/ 803563 h 4461163"/>
              <a:gd name="connsiteX33" fmla="*/ 4886036 w 6120443"/>
              <a:gd name="connsiteY33" fmla="*/ 914400 h 4461163"/>
              <a:gd name="connsiteX34" fmla="*/ 5070764 w 6120443"/>
              <a:gd name="connsiteY34" fmla="*/ 1034473 h 4461163"/>
              <a:gd name="connsiteX35" fmla="*/ 5163127 w 6120443"/>
              <a:gd name="connsiteY35" fmla="*/ 1099127 h 4461163"/>
              <a:gd name="connsiteX36" fmla="*/ 5394036 w 6120443"/>
              <a:gd name="connsiteY36" fmla="*/ 1071418 h 4461163"/>
              <a:gd name="connsiteX37" fmla="*/ 5532582 w 6120443"/>
              <a:gd name="connsiteY37" fmla="*/ 1108363 h 4461163"/>
              <a:gd name="connsiteX38" fmla="*/ 5588000 w 6120443"/>
              <a:gd name="connsiteY38" fmla="*/ 1265382 h 4461163"/>
              <a:gd name="connsiteX39" fmla="*/ 5800436 w 6120443"/>
              <a:gd name="connsiteY39" fmla="*/ 1357745 h 4461163"/>
              <a:gd name="connsiteX40" fmla="*/ 5818909 w 6120443"/>
              <a:gd name="connsiteY40" fmla="*/ 1597891 h 4461163"/>
              <a:gd name="connsiteX41" fmla="*/ 5994400 w 6120443"/>
              <a:gd name="connsiteY41" fmla="*/ 1801091 h 4461163"/>
              <a:gd name="connsiteX42" fmla="*/ 6031345 w 6120443"/>
              <a:gd name="connsiteY42" fmla="*/ 1967345 h 4461163"/>
              <a:gd name="connsiteX43" fmla="*/ 6049818 w 6120443"/>
              <a:gd name="connsiteY43" fmla="*/ 2124363 h 4461163"/>
              <a:gd name="connsiteX44" fmla="*/ 5929745 w 6120443"/>
              <a:gd name="connsiteY44" fmla="*/ 2207491 h 4461163"/>
              <a:gd name="connsiteX45" fmla="*/ 5902036 w 6120443"/>
              <a:gd name="connsiteY45" fmla="*/ 2124363 h 4461163"/>
              <a:gd name="connsiteX46" fmla="*/ 5661891 w 6120443"/>
              <a:gd name="connsiteY46" fmla="*/ 2179782 h 4461163"/>
              <a:gd name="connsiteX47" fmla="*/ 5477164 w 6120443"/>
              <a:gd name="connsiteY47" fmla="*/ 2142836 h 4461163"/>
              <a:gd name="connsiteX48" fmla="*/ 5541818 w 6120443"/>
              <a:gd name="connsiteY48" fmla="*/ 2484582 h 4461163"/>
              <a:gd name="connsiteX49" fmla="*/ 5615709 w 6120443"/>
              <a:gd name="connsiteY49" fmla="*/ 2576945 h 4461163"/>
              <a:gd name="connsiteX50" fmla="*/ 5624945 w 6120443"/>
              <a:gd name="connsiteY50" fmla="*/ 2595418 h 4461163"/>
              <a:gd name="connsiteX51" fmla="*/ 5578764 w 6120443"/>
              <a:gd name="connsiteY51" fmla="*/ 2641600 h 4461163"/>
              <a:gd name="connsiteX52" fmla="*/ 5708073 w 6120443"/>
              <a:gd name="connsiteY52" fmla="*/ 2881745 h 4461163"/>
              <a:gd name="connsiteX53" fmla="*/ 5643418 w 6120443"/>
              <a:gd name="connsiteY53" fmla="*/ 3066473 h 4461163"/>
              <a:gd name="connsiteX54" fmla="*/ 5440218 w 6120443"/>
              <a:gd name="connsiteY54" fmla="*/ 3186545 h 4461163"/>
              <a:gd name="connsiteX55" fmla="*/ 5061527 w 6120443"/>
              <a:gd name="connsiteY55" fmla="*/ 3297382 h 4461163"/>
              <a:gd name="connsiteX56" fmla="*/ 4858327 w 6120443"/>
              <a:gd name="connsiteY56" fmla="*/ 3389745 h 4461163"/>
              <a:gd name="connsiteX57" fmla="*/ 4775200 w 6120443"/>
              <a:gd name="connsiteY57" fmla="*/ 3676073 h 4461163"/>
              <a:gd name="connsiteX58" fmla="*/ 4756727 w 6120443"/>
              <a:gd name="connsiteY58" fmla="*/ 3833091 h 4461163"/>
              <a:gd name="connsiteX59" fmla="*/ 4525818 w 6120443"/>
              <a:gd name="connsiteY59" fmla="*/ 3833091 h 4461163"/>
              <a:gd name="connsiteX60" fmla="*/ 4470400 w 6120443"/>
              <a:gd name="connsiteY60" fmla="*/ 3556000 h 4461163"/>
              <a:gd name="connsiteX61" fmla="*/ 4350327 w 6120443"/>
              <a:gd name="connsiteY61" fmla="*/ 3417454 h 4461163"/>
              <a:gd name="connsiteX62" fmla="*/ 4248727 w 6120443"/>
              <a:gd name="connsiteY62" fmla="*/ 3509818 h 4461163"/>
              <a:gd name="connsiteX63" fmla="*/ 4110182 w 6120443"/>
              <a:gd name="connsiteY63" fmla="*/ 3574473 h 4461163"/>
              <a:gd name="connsiteX64" fmla="*/ 3962400 w 6120443"/>
              <a:gd name="connsiteY64" fmla="*/ 3565236 h 4461163"/>
              <a:gd name="connsiteX65" fmla="*/ 3685309 w 6120443"/>
              <a:gd name="connsiteY65" fmla="*/ 3592945 h 4461163"/>
              <a:gd name="connsiteX66" fmla="*/ 3528291 w 6120443"/>
              <a:gd name="connsiteY66" fmla="*/ 3556000 h 4461163"/>
              <a:gd name="connsiteX67" fmla="*/ 2752436 w 6120443"/>
              <a:gd name="connsiteY67" fmla="*/ 4221018 h 4461163"/>
              <a:gd name="connsiteX68" fmla="*/ 4331854 w 6120443"/>
              <a:gd name="connsiteY68" fmla="*/ 4211782 h 4461163"/>
              <a:gd name="connsiteX69" fmla="*/ 4350327 w 6120443"/>
              <a:gd name="connsiteY69" fmla="*/ 4461163 h 4461163"/>
              <a:gd name="connsiteX70" fmla="*/ 6120443 w 6120443"/>
              <a:gd name="connsiteY70" fmla="*/ 4194498 h 4461163"/>
              <a:gd name="connsiteX71" fmla="*/ 6056168 w 6120443"/>
              <a:gd name="connsiteY71" fmla="*/ 0 h 4461163"/>
              <a:gd name="connsiteX72" fmla="*/ 0 w 6120443"/>
              <a:gd name="connsiteY72" fmla="*/ 0 h 4461163"/>
              <a:gd name="connsiteX73" fmla="*/ 0 w 6120443"/>
              <a:gd name="connsiteY73" fmla="*/ 3251200 h 4461163"/>
              <a:gd name="connsiteX74" fmla="*/ 73891 w 6120443"/>
              <a:gd name="connsiteY74" fmla="*/ 3251200 h 4461163"/>
              <a:gd name="connsiteX0" fmla="*/ 73891 w 6120443"/>
              <a:gd name="connsiteY0" fmla="*/ 3251200 h 4221018"/>
              <a:gd name="connsiteX1" fmla="*/ 397164 w 6120443"/>
              <a:gd name="connsiteY1" fmla="*/ 3251200 h 4221018"/>
              <a:gd name="connsiteX2" fmla="*/ 646545 w 6120443"/>
              <a:gd name="connsiteY2" fmla="*/ 2955636 h 4221018"/>
              <a:gd name="connsiteX3" fmla="*/ 628073 w 6120443"/>
              <a:gd name="connsiteY3" fmla="*/ 2835563 h 4221018"/>
              <a:gd name="connsiteX4" fmla="*/ 600364 w 6120443"/>
              <a:gd name="connsiteY4" fmla="*/ 2770909 h 4221018"/>
              <a:gd name="connsiteX5" fmla="*/ 618836 w 6120443"/>
              <a:gd name="connsiteY5" fmla="*/ 2715491 h 4221018"/>
              <a:gd name="connsiteX6" fmla="*/ 424873 w 6120443"/>
              <a:gd name="connsiteY6" fmla="*/ 2327563 h 4221018"/>
              <a:gd name="connsiteX7" fmla="*/ 489527 w 6120443"/>
              <a:gd name="connsiteY7" fmla="*/ 2124363 h 4221018"/>
              <a:gd name="connsiteX8" fmla="*/ 360218 w 6120443"/>
              <a:gd name="connsiteY8" fmla="*/ 1930400 h 4221018"/>
              <a:gd name="connsiteX9" fmla="*/ 415636 w 6120443"/>
              <a:gd name="connsiteY9" fmla="*/ 1727200 h 4221018"/>
              <a:gd name="connsiteX10" fmla="*/ 544945 w 6120443"/>
              <a:gd name="connsiteY10" fmla="*/ 1588654 h 4221018"/>
              <a:gd name="connsiteX11" fmla="*/ 849745 w 6120443"/>
              <a:gd name="connsiteY11" fmla="*/ 1560945 h 4221018"/>
              <a:gd name="connsiteX12" fmla="*/ 1089891 w 6120443"/>
              <a:gd name="connsiteY12" fmla="*/ 1320800 h 4221018"/>
              <a:gd name="connsiteX13" fmla="*/ 1450109 w 6120443"/>
              <a:gd name="connsiteY13" fmla="*/ 1357745 h 4221018"/>
              <a:gd name="connsiteX14" fmla="*/ 1736436 w 6120443"/>
              <a:gd name="connsiteY14" fmla="*/ 1265382 h 4221018"/>
              <a:gd name="connsiteX15" fmla="*/ 1995054 w 6120443"/>
              <a:gd name="connsiteY15" fmla="*/ 1117600 h 4221018"/>
              <a:gd name="connsiteX16" fmla="*/ 2152073 w 6120443"/>
              <a:gd name="connsiteY16" fmla="*/ 877454 h 4221018"/>
              <a:gd name="connsiteX17" fmla="*/ 2373745 w 6120443"/>
              <a:gd name="connsiteY17" fmla="*/ 822036 h 4221018"/>
              <a:gd name="connsiteX18" fmla="*/ 2558473 w 6120443"/>
              <a:gd name="connsiteY18" fmla="*/ 701963 h 4221018"/>
              <a:gd name="connsiteX19" fmla="*/ 2835564 w 6120443"/>
              <a:gd name="connsiteY19" fmla="*/ 720436 h 4221018"/>
              <a:gd name="connsiteX20" fmla="*/ 3075709 w 6120443"/>
              <a:gd name="connsiteY20" fmla="*/ 849745 h 4221018"/>
              <a:gd name="connsiteX21" fmla="*/ 3232727 w 6120443"/>
              <a:gd name="connsiteY21" fmla="*/ 942109 h 4221018"/>
              <a:gd name="connsiteX22" fmla="*/ 3334327 w 6120443"/>
              <a:gd name="connsiteY22" fmla="*/ 1071418 h 4221018"/>
              <a:gd name="connsiteX23" fmla="*/ 3352800 w 6120443"/>
              <a:gd name="connsiteY23" fmla="*/ 1154545 h 4221018"/>
              <a:gd name="connsiteX24" fmla="*/ 3620654 w 6120443"/>
              <a:gd name="connsiteY24" fmla="*/ 1163782 h 4221018"/>
              <a:gd name="connsiteX25" fmla="*/ 3823854 w 6120443"/>
              <a:gd name="connsiteY25" fmla="*/ 1108363 h 4221018"/>
              <a:gd name="connsiteX26" fmla="*/ 3999345 w 6120443"/>
              <a:gd name="connsiteY26" fmla="*/ 794327 h 4221018"/>
              <a:gd name="connsiteX27" fmla="*/ 4184073 w 6120443"/>
              <a:gd name="connsiteY27" fmla="*/ 803563 h 4221018"/>
              <a:gd name="connsiteX28" fmla="*/ 4248727 w 6120443"/>
              <a:gd name="connsiteY28" fmla="*/ 803563 h 4221018"/>
              <a:gd name="connsiteX29" fmla="*/ 4304145 w 6120443"/>
              <a:gd name="connsiteY29" fmla="*/ 701963 h 4221018"/>
              <a:gd name="connsiteX30" fmla="*/ 4470400 w 6120443"/>
              <a:gd name="connsiteY30" fmla="*/ 766618 h 4221018"/>
              <a:gd name="connsiteX31" fmla="*/ 4544291 w 6120443"/>
              <a:gd name="connsiteY31" fmla="*/ 720436 h 4221018"/>
              <a:gd name="connsiteX32" fmla="*/ 4812145 w 6120443"/>
              <a:gd name="connsiteY32" fmla="*/ 803563 h 4221018"/>
              <a:gd name="connsiteX33" fmla="*/ 4886036 w 6120443"/>
              <a:gd name="connsiteY33" fmla="*/ 914400 h 4221018"/>
              <a:gd name="connsiteX34" fmla="*/ 5070764 w 6120443"/>
              <a:gd name="connsiteY34" fmla="*/ 1034473 h 4221018"/>
              <a:gd name="connsiteX35" fmla="*/ 5163127 w 6120443"/>
              <a:gd name="connsiteY35" fmla="*/ 1099127 h 4221018"/>
              <a:gd name="connsiteX36" fmla="*/ 5394036 w 6120443"/>
              <a:gd name="connsiteY36" fmla="*/ 1071418 h 4221018"/>
              <a:gd name="connsiteX37" fmla="*/ 5532582 w 6120443"/>
              <a:gd name="connsiteY37" fmla="*/ 1108363 h 4221018"/>
              <a:gd name="connsiteX38" fmla="*/ 5588000 w 6120443"/>
              <a:gd name="connsiteY38" fmla="*/ 1265382 h 4221018"/>
              <a:gd name="connsiteX39" fmla="*/ 5800436 w 6120443"/>
              <a:gd name="connsiteY39" fmla="*/ 1357745 h 4221018"/>
              <a:gd name="connsiteX40" fmla="*/ 5818909 w 6120443"/>
              <a:gd name="connsiteY40" fmla="*/ 1597891 h 4221018"/>
              <a:gd name="connsiteX41" fmla="*/ 5994400 w 6120443"/>
              <a:gd name="connsiteY41" fmla="*/ 1801091 h 4221018"/>
              <a:gd name="connsiteX42" fmla="*/ 6031345 w 6120443"/>
              <a:gd name="connsiteY42" fmla="*/ 1967345 h 4221018"/>
              <a:gd name="connsiteX43" fmla="*/ 6049818 w 6120443"/>
              <a:gd name="connsiteY43" fmla="*/ 2124363 h 4221018"/>
              <a:gd name="connsiteX44" fmla="*/ 5929745 w 6120443"/>
              <a:gd name="connsiteY44" fmla="*/ 2207491 h 4221018"/>
              <a:gd name="connsiteX45" fmla="*/ 5902036 w 6120443"/>
              <a:gd name="connsiteY45" fmla="*/ 2124363 h 4221018"/>
              <a:gd name="connsiteX46" fmla="*/ 5661891 w 6120443"/>
              <a:gd name="connsiteY46" fmla="*/ 2179782 h 4221018"/>
              <a:gd name="connsiteX47" fmla="*/ 5477164 w 6120443"/>
              <a:gd name="connsiteY47" fmla="*/ 2142836 h 4221018"/>
              <a:gd name="connsiteX48" fmla="*/ 5541818 w 6120443"/>
              <a:gd name="connsiteY48" fmla="*/ 2484582 h 4221018"/>
              <a:gd name="connsiteX49" fmla="*/ 5615709 w 6120443"/>
              <a:gd name="connsiteY49" fmla="*/ 2576945 h 4221018"/>
              <a:gd name="connsiteX50" fmla="*/ 5624945 w 6120443"/>
              <a:gd name="connsiteY50" fmla="*/ 2595418 h 4221018"/>
              <a:gd name="connsiteX51" fmla="*/ 5578764 w 6120443"/>
              <a:gd name="connsiteY51" fmla="*/ 2641600 h 4221018"/>
              <a:gd name="connsiteX52" fmla="*/ 5708073 w 6120443"/>
              <a:gd name="connsiteY52" fmla="*/ 2881745 h 4221018"/>
              <a:gd name="connsiteX53" fmla="*/ 5643418 w 6120443"/>
              <a:gd name="connsiteY53" fmla="*/ 3066473 h 4221018"/>
              <a:gd name="connsiteX54" fmla="*/ 5440218 w 6120443"/>
              <a:gd name="connsiteY54" fmla="*/ 3186545 h 4221018"/>
              <a:gd name="connsiteX55" fmla="*/ 5061527 w 6120443"/>
              <a:gd name="connsiteY55" fmla="*/ 3297382 h 4221018"/>
              <a:gd name="connsiteX56" fmla="*/ 4858327 w 6120443"/>
              <a:gd name="connsiteY56" fmla="*/ 3389745 h 4221018"/>
              <a:gd name="connsiteX57" fmla="*/ 4775200 w 6120443"/>
              <a:gd name="connsiteY57" fmla="*/ 3676073 h 4221018"/>
              <a:gd name="connsiteX58" fmla="*/ 4756727 w 6120443"/>
              <a:gd name="connsiteY58" fmla="*/ 3833091 h 4221018"/>
              <a:gd name="connsiteX59" fmla="*/ 4525818 w 6120443"/>
              <a:gd name="connsiteY59" fmla="*/ 3833091 h 4221018"/>
              <a:gd name="connsiteX60" fmla="*/ 4470400 w 6120443"/>
              <a:gd name="connsiteY60" fmla="*/ 3556000 h 4221018"/>
              <a:gd name="connsiteX61" fmla="*/ 4350327 w 6120443"/>
              <a:gd name="connsiteY61" fmla="*/ 3417454 h 4221018"/>
              <a:gd name="connsiteX62" fmla="*/ 4248727 w 6120443"/>
              <a:gd name="connsiteY62" fmla="*/ 3509818 h 4221018"/>
              <a:gd name="connsiteX63" fmla="*/ 4110182 w 6120443"/>
              <a:gd name="connsiteY63" fmla="*/ 3574473 h 4221018"/>
              <a:gd name="connsiteX64" fmla="*/ 3962400 w 6120443"/>
              <a:gd name="connsiteY64" fmla="*/ 3565236 h 4221018"/>
              <a:gd name="connsiteX65" fmla="*/ 3685309 w 6120443"/>
              <a:gd name="connsiteY65" fmla="*/ 3592945 h 4221018"/>
              <a:gd name="connsiteX66" fmla="*/ 3528291 w 6120443"/>
              <a:gd name="connsiteY66" fmla="*/ 3556000 h 4221018"/>
              <a:gd name="connsiteX67" fmla="*/ 2752436 w 6120443"/>
              <a:gd name="connsiteY67" fmla="*/ 4221018 h 4221018"/>
              <a:gd name="connsiteX68" fmla="*/ 4331854 w 6120443"/>
              <a:gd name="connsiteY68" fmla="*/ 4211782 h 4221018"/>
              <a:gd name="connsiteX69" fmla="*/ 4332615 w 6120443"/>
              <a:gd name="connsiteY69" fmla="*/ 4212970 h 4221018"/>
              <a:gd name="connsiteX70" fmla="*/ 6120443 w 6120443"/>
              <a:gd name="connsiteY70" fmla="*/ 4194498 h 4221018"/>
              <a:gd name="connsiteX71" fmla="*/ 6056168 w 6120443"/>
              <a:gd name="connsiteY71" fmla="*/ 0 h 4221018"/>
              <a:gd name="connsiteX72" fmla="*/ 0 w 6120443"/>
              <a:gd name="connsiteY72" fmla="*/ 0 h 4221018"/>
              <a:gd name="connsiteX73" fmla="*/ 0 w 6120443"/>
              <a:gd name="connsiteY73" fmla="*/ 3251200 h 4221018"/>
              <a:gd name="connsiteX74" fmla="*/ 73891 w 6120443"/>
              <a:gd name="connsiteY74" fmla="*/ 3251200 h 422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120443" h="4221018">
                <a:moveTo>
                  <a:pt x="73891" y="3251200"/>
                </a:moveTo>
                <a:lnTo>
                  <a:pt x="397164" y="3251200"/>
                </a:lnTo>
                <a:lnTo>
                  <a:pt x="646545" y="2955636"/>
                </a:lnTo>
                <a:lnTo>
                  <a:pt x="628073" y="2835563"/>
                </a:lnTo>
                <a:lnTo>
                  <a:pt x="600364" y="2770909"/>
                </a:lnTo>
                <a:lnTo>
                  <a:pt x="618836" y="2715491"/>
                </a:lnTo>
                <a:lnTo>
                  <a:pt x="424873" y="2327563"/>
                </a:lnTo>
                <a:lnTo>
                  <a:pt x="489527" y="2124363"/>
                </a:lnTo>
                <a:lnTo>
                  <a:pt x="360218" y="1930400"/>
                </a:lnTo>
                <a:lnTo>
                  <a:pt x="415636" y="1727200"/>
                </a:lnTo>
                <a:lnTo>
                  <a:pt x="544945" y="1588654"/>
                </a:lnTo>
                <a:lnTo>
                  <a:pt x="849745" y="1560945"/>
                </a:lnTo>
                <a:lnTo>
                  <a:pt x="1089891" y="1320800"/>
                </a:lnTo>
                <a:lnTo>
                  <a:pt x="1450109" y="1357745"/>
                </a:lnTo>
                <a:lnTo>
                  <a:pt x="1736436" y="1265382"/>
                </a:lnTo>
                <a:lnTo>
                  <a:pt x="1995054" y="1117600"/>
                </a:lnTo>
                <a:lnTo>
                  <a:pt x="2152073" y="877454"/>
                </a:lnTo>
                <a:lnTo>
                  <a:pt x="2373745" y="822036"/>
                </a:lnTo>
                <a:lnTo>
                  <a:pt x="2558473" y="701963"/>
                </a:lnTo>
                <a:lnTo>
                  <a:pt x="2835564" y="720436"/>
                </a:lnTo>
                <a:lnTo>
                  <a:pt x="3075709" y="849745"/>
                </a:lnTo>
                <a:lnTo>
                  <a:pt x="3232727" y="942109"/>
                </a:lnTo>
                <a:lnTo>
                  <a:pt x="3334327" y="1071418"/>
                </a:lnTo>
                <a:lnTo>
                  <a:pt x="3352800" y="1154545"/>
                </a:lnTo>
                <a:lnTo>
                  <a:pt x="3620654" y="1163782"/>
                </a:lnTo>
                <a:lnTo>
                  <a:pt x="3823854" y="1108363"/>
                </a:lnTo>
                <a:lnTo>
                  <a:pt x="3999345" y="794327"/>
                </a:lnTo>
                <a:lnTo>
                  <a:pt x="4184073" y="803563"/>
                </a:lnTo>
                <a:lnTo>
                  <a:pt x="4248727" y="803563"/>
                </a:lnTo>
                <a:lnTo>
                  <a:pt x="4304145" y="701963"/>
                </a:lnTo>
                <a:lnTo>
                  <a:pt x="4470400" y="766618"/>
                </a:lnTo>
                <a:lnTo>
                  <a:pt x="4544291" y="720436"/>
                </a:lnTo>
                <a:lnTo>
                  <a:pt x="4812145" y="803563"/>
                </a:lnTo>
                <a:lnTo>
                  <a:pt x="4886036" y="914400"/>
                </a:lnTo>
                <a:lnTo>
                  <a:pt x="5070764" y="1034473"/>
                </a:lnTo>
                <a:lnTo>
                  <a:pt x="5163127" y="1099127"/>
                </a:lnTo>
                <a:lnTo>
                  <a:pt x="5394036" y="1071418"/>
                </a:lnTo>
                <a:lnTo>
                  <a:pt x="5532582" y="1108363"/>
                </a:lnTo>
                <a:lnTo>
                  <a:pt x="5588000" y="1265382"/>
                </a:lnTo>
                <a:lnTo>
                  <a:pt x="5800436" y="1357745"/>
                </a:lnTo>
                <a:lnTo>
                  <a:pt x="5818909" y="1597891"/>
                </a:lnTo>
                <a:lnTo>
                  <a:pt x="5994400" y="1801091"/>
                </a:lnTo>
                <a:lnTo>
                  <a:pt x="6031345" y="1967345"/>
                </a:lnTo>
                <a:lnTo>
                  <a:pt x="6049818" y="2124363"/>
                </a:lnTo>
                <a:lnTo>
                  <a:pt x="5929745" y="2207491"/>
                </a:lnTo>
                <a:lnTo>
                  <a:pt x="5902036" y="2124363"/>
                </a:lnTo>
                <a:lnTo>
                  <a:pt x="5661891" y="2179782"/>
                </a:lnTo>
                <a:lnTo>
                  <a:pt x="5477164" y="2142836"/>
                </a:lnTo>
                <a:lnTo>
                  <a:pt x="5541818" y="2484582"/>
                </a:lnTo>
                <a:cubicBezTo>
                  <a:pt x="5575289" y="2523631"/>
                  <a:pt x="5592899" y="2538928"/>
                  <a:pt x="5615709" y="2576945"/>
                </a:cubicBezTo>
                <a:cubicBezTo>
                  <a:pt x="5619251" y="2582848"/>
                  <a:pt x="5621866" y="2589260"/>
                  <a:pt x="5624945" y="2595418"/>
                </a:cubicBezTo>
                <a:lnTo>
                  <a:pt x="5578764" y="2641600"/>
                </a:lnTo>
                <a:lnTo>
                  <a:pt x="5708073" y="2881745"/>
                </a:lnTo>
                <a:lnTo>
                  <a:pt x="5643418" y="3066473"/>
                </a:lnTo>
                <a:lnTo>
                  <a:pt x="5440218" y="3186545"/>
                </a:lnTo>
                <a:lnTo>
                  <a:pt x="5061527" y="3297382"/>
                </a:lnTo>
                <a:lnTo>
                  <a:pt x="4858327" y="3389745"/>
                </a:lnTo>
                <a:lnTo>
                  <a:pt x="4775200" y="3676073"/>
                </a:lnTo>
                <a:lnTo>
                  <a:pt x="4756727" y="3833091"/>
                </a:lnTo>
                <a:lnTo>
                  <a:pt x="4525818" y="3833091"/>
                </a:lnTo>
                <a:lnTo>
                  <a:pt x="4470400" y="3556000"/>
                </a:lnTo>
                <a:lnTo>
                  <a:pt x="4350327" y="3417454"/>
                </a:lnTo>
                <a:lnTo>
                  <a:pt x="4248727" y="3509818"/>
                </a:lnTo>
                <a:lnTo>
                  <a:pt x="4110182" y="3574473"/>
                </a:lnTo>
                <a:lnTo>
                  <a:pt x="3962400" y="3565236"/>
                </a:lnTo>
                <a:lnTo>
                  <a:pt x="3685309" y="3592945"/>
                </a:lnTo>
                <a:lnTo>
                  <a:pt x="3528291" y="3556000"/>
                </a:lnTo>
                <a:lnTo>
                  <a:pt x="2752436" y="4221018"/>
                </a:lnTo>
                <a:lnTo>
                  <a:pt x="4331854" y="4211782"/>
                </a:lnTo>
                <a:lnTo>
                  <a:pt x="4332615" y="4212970"/>
                </a:lnTo>
                <a:lnTo>
                  <a:pt x="6120443" y="4194498"/>
                </a:lnTo>
                <a:lnTo>
                  <a:pt x="6056168" y="0"/>
                </a:lnTo>
                <a:lnTo>
                  <a:pt x="0" y="0"/>
                </a:lnTo>
                <a:lnTo>
                  <a:pt x="0" y="3251200"/>
                </a:lnTo>
                <a:lnTo>
                  <a:pt x="73891" y="3251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3">
            <a:extLst>
              <a:ext uri="{FF2B5EF4-FFF2-40B4-BE49-F238E27FC236}">
                <a16:creationId xmlns:a16="http://schemas.microsoft.com/office/drawing/2014/main" id="{69313344-3D47-C140-BF61-60D0663E59D6}"/>
              </a:ext>
            </a:extLst>
          </p:cNvPr>
          <p:cNvPicPr>
            <a:picLocks noChangeAspect="1"/>
          </p:cNvPicPr>
          <p:nvPr/>
        </p:nvPicPr>
        <p:blipFill>
          <a:blip r:embed="rId2"/>
          <a:stretch>
            <a:fillRect/>
          </a:stretch>
        </p:blipFill>
        <p:spPr>
          <a:xfrm>
            <a:off x="1159160" y="818569"/>
            <a:ext cx="9873680" cy="6039431"/>
          </a:xfrm>
          <a:prstGeom prst="rect">
            <a:avLst/>
          </a:prstGeom>
        </p:spPr>
      </p:pic>
    </p:spTree>
    <p:extLst>
      <p:ext uri="{BB962C8B-B14F-4D97-AF65-F5344CB8AC3E}">
        <p14:creationId xmlns:p14="http://schemas.microsoft.com/office/powerpoint/2010/main" val="120755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7098E-981F-5141-A2AC-DA7A3E267D53}"/>
              </a:ext>
            </a:extLst>
          </p:cNvPr>
          <p:cNvSpPr>
            <a:spLocks noGrp="1"/>
          </p:cNvSpPr>
          <p:nvPr>
            <p:ph type="title"/>
          </p:nvPr>
        </p:nvSpPr>
        <p:spPr>
          <a:xfrm>
            <a:off x="2260359" y="1027424"/>
            <a:ext cx="8418041" cy="856640"/>
          </a:xfrm>
        </p:spPr>
        <p:txBody>
          <a:bodyPr>
            <a:normAutofit/>
          </a:bodyPr>
          <a:lstStyle/>
          <a:p>
            <a:r>
              <a:rPr lang="nl-NL" sz="2800" b="1" dirty="0">
                <a:solidFill>
                  <a:srgbClr val="ED3832"/>
                </a:solidFill>
                <a:latin typeface="Arial" panose="020B0604020202020204" pitchFamily="34" charset="0"/>
                <a:cs typeface="Arial" panose="020B0604020202020204" pitchFamily="34" charset="0"/>
              </a:rPr>
              <a:t>Overgangsregeling Gesloten systemen (GBES)</a:t>
            </a:r>
          </a:p>
        </p:txBody>
      </p:sp>
      <p:sp>
        <p:nvSpPr>
          <p:cNvPr id="3" name="Tijdelijke aanduiding voor inhoud 2">
            <a:extLst>
              <a:ext uri="{FF2B5EF4-FFF2-40B4-BE49-F238E27FC236}">
                <a16:creationId xmlns:a16="http://schemas.microsoft.com/office/drawing/2014/main" id="{06888DE5-85B7-8045-97A9-3A3ECA72F671}"/>
              </a:ext>
            </a:extLst>
          </p:cNvPr>
          <p:cNvSpPr txBox="1">
            <a:spLocks/>
          </p:cNvSpPr>
          <p:nvPr/>
        </p:nvSpPr>
        <p:spPr bwMode="auto">
          <a:xfrm>
            <a:off x="744982" y="1530628"/>
            <a:ext cx="9392479" cy="421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69054" indent="-269054" algn="l" defTabSz="342866" rtl="0" eaLnBrk="1" fontAlgn="base" hangingPunct="1">
              <a:spcBef>
                <a:spcPct val="20000"/>
              </a:spcBef>
              <a:spcAft>
                <a:spcPct val="0"/>
              </a:spcAft>
              <a:buClr>
                <a:srgbClr val="404040"/>
              </a:buClr>
              <a:buFont typeface="Arial" pitchFamily="34" charset="0"/>
              <a:buChar char="–"/>
              <a:tabLst/>
              <a:defRPr sz="2250" kern="1200">
                <a:solidFill>
                  <a:schemeClr val="tx1"/>
                </a:solidFill>
                <a:latin typeface="Arial"/>
                <a:ea typeface="ＭＳ Ｐゴシック" charset="-128"/>
                <a:cs typeface="Arial"/>
              </a:defRPr>
            </a:lvl1pPr>
            <a:lvl2pPr marL="536918" indent="-267864" algn="l" defTabSz="342866" rtl="0" eaLnBrk="1" fontAlgn="base" hangingPunct="1">
              <a:spcBef>
                <a:spcPct val="20000"/>
              </a:spcBef>
              <a:spcAft>
                <a:spcPct val="0"/>
              </a:spcAft>
              <a:buClr>
                <a:srgbClr val="404040"/>
              </a:buClr>
              <a:buSzPct val="90000"/>
              <a:buFont typeface="Arial" pitchFamily="34" charset="0"/>
              <a:buChar char="•"/>
              <a:tabLst/>
              <a:defRPr sz="1800" kern="1200">
                <a:solidFill>
                  <a:schemeClr val="tx1"/>
                </a:solidFill>
                <a:latin typeface="Arial"/>
                <a:ea typeface="ＭＳ Ｐゴシック" charset="-128"/>
                <a:cs typeface="Arial"/>
              </a:defRPr>
            </a:lvl2pPr>
            <a:lvl3pPr marL="807163" indent="-269054" algn="l" defTabSz="342866" rtl="0" eaLnBrk="1" fontAlgn="base" hangingPunct="1">
              <a:spcBef>
                <a:spcPct val="20000"/>
              </a:spcBef>
              <a:spcAft>
                <a:spcPct val="0"/>
              </a:spcAft>
              <a:buSzPct val="90000"/>
              <a:buFont typeface="Arial" pitchFamily="34" charset="0"/>
              <a:buChar char="–"/>
              <a:defRPr sz="1800" kern="1200">
                <a:solidFill>
                  <a:schemeClr val="tx1"/>
                </a:solidFill>
                <a:latin typeface="Arial"/>
                <a:ea typeface="ＭＳ Ｐゴシック" charset="-128"/>
                <a:cs typeface="Arial"/>
              </a:defRPr>
            </a:lvl3pPr>
            <a:lvl4pPr marL="1076217"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a:ea typeface="ＭＳ Ｐゴシック" charset="-128"/>
                <a:cs typeface="Arial"/>
              </a:defRPr>
            </a:lvl4pPr>
            <a:lvl5pPr marL="1345272"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pitchFamily="34" charset="0"/>
                <a:ea typeface="ＭＳ Ｐゴシック" charset="-128"/>
                <a:cs typeface="Arial" pitchFamily="34" charset="0"/>
              </a:defRPr>
            </a:lvl5pPr>
            <a:lvl6pPr marL="1885762" indent="-171433"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27" indent="-171433"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3" indent="-171433"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58" indent="-171433" algn="l" defTabSz="342866" rtl="0" eaLnBrk="1" latinLnBrk="0" hangingPunct="1">
              <a:spcBef>
                <a:spcPct val="20000"/>
              </a:spcBef>
              <a:buFont typeface="Arial"/>
              <a:buChar char="•"/>
              <a:defRPr sz="1500" kern="1200">
                <a:solidFill>
                  <a:schemeClr val="tx1"/>
                </a:solidFill>
                <a:latin typeface="+mn-lt"/>
                <a:ea typeface="+mn-ea"/>
                <a:cs typeface="+mn-cs"/>
              </a:defRPr>
            </a:lvl9pPr>
          </a:lstStyle>
          <a:p>
            <a:pPr>
              <a:buFontTx/>
              <a:buChar char="-"/>
            </a:pPr>
            <a:endParaRPr lang="nl-NL" sz="2400" dirty="0">
              <a:ea typeface="+mn-lt"/>
              <a:cs typeface="+mn-lt"/>
            </a:endParaRPr>
          </a:p>
          <a:p>
            <a:pPr marL="0" indent="0">
              <a:buFont typeface="Arial" pitchFamily="34" charset="0"/>
              <a:buNone/>
            </a:pPr>
            <a:r>
              <a:rPr lang="nl-NL" sz="2400" dirty="0"/>
              <a:t>Overgangsregeling voor bouwprojecten (nieuwbouw en bestaand) door middel van een gesloten lijst</a:t>
            </a:r>
          </a:p>
          <a:p>
            <a:pPr marL="0" indent="0">
              <a:buFont typeface="Arial" pitchFamily="34" charset="0"/>
              <a:buNone/>
            </a:pPr>
            <a:endParaRPr lang="nl-NL" sz="2400" dirty="0"/>
          </a:p>
          <a:p>
            <a:pPr marL="0" indent="0">
              <a:buFont typeface="Arial" pitchFamily="34" charset="0"/>
              <a:buNone/>
            </a:pPr>
            <a:r>
              <a:rPr lang="nl-NL" sz="2400" dirty="0"/>
              <a:t>Mogelijke voorwaarden:</a:t>
            </a:r>
          </a:p>
          <a:p>
            <a:pPr lvl="1">
              <a:buFont typeface="Arial" pitchFamily="34" charset="0"/>
              <a:buChar char="•"/>
            </a:pPr>
            <a:r>
              <a:rPr lang="nl-NL" sz="2400" dirty="0"/>
              <a:t>Gemeente meldt projecten aan voor een bepaalde datum</a:t>
            </a:r>
          </a:p>
          <a:p>
            <a:pPr lvl="1">
              <a:buFont typeface="Arial" pitchFamily="34" charset="0"/>
              <a:buChar char="•"/>
            </a:pPr>
            <a:r>
              <a:rPr lang="nl-NL" sz="2400" dirty="0"/>
              <a:t>Gesloten bodemenergiesystemen</a:t>
            </a:r>
          </a:p>
          <a:p>
            <a:pPr lvl="1">
              <a:buFont typeface="Arial" pitchFamily="34" charset="0"/>
              <a:buChar char="•"/>
            </a:pPr>
            <a:r>
              <a:rPr lang="nl-NL" sz="2400" dirty="0"/>
              <a:t>Projecten zijn in lijn met de gemeentelijke omgevingsvisie of de Transitievisie Warmte</a:t>
            </a:r>
          </a:p>
          <a:p>
            <a:pPr lvl="1">
              <a:buFont typeface="Arial" pitchFamily="34" charset="0"/>
              <a:buChar char="•"/>
            </a:pPr>
            <a:r>
              <a:rPr lang="nl-NL" sz="2400" dirty="0"/>
              <a:t>Boringen moeten binnen twee jaar na 1 juli 2022 gezet zijn</a:t>
            </a:r>
          </a:p>
        </p:txBody>
      </p:sp>
    </p:spTree>
    <p:extLst>
      <p:ext uri="{BB962C8B-B14F-4D97-AF65-F5344CB8AC3E}">
        <p14:creationId xmlns:p14="http://schemas.microsoft.com/office/powerpoint/2010/main" val="402145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E15DF387-FC06-8146-927C-16E936E68359}"/>
              </a:ext>
            </a:extLst>
          </p:cNvPr>
          <p:cNvSpPr txBox="1">
            <a:spLocks/>
          </p:cNvSpPr>
          <p:nvPr/>
        </p:nvSpPr>
        <p:spPr bwMode="auto">
          <a:xfrm>
            <a:off x="5887684" y="3858581"/>
            <a:ext cx="2293918" cy="3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69054" indent="-269054" algn="l" defTabSz="342866" rtl="0" eaLnBrk="1" fontAlgn="base" hangingPunct="1">
              <a:spcBef>
                <a:spcPct val="20000"/>
              </a:spcBef>
              <a:spcAft>
                <a:spcPct val="0"/>
              </a:spcAft>
              <a:buClr>
                <a:srgbClr val="404040"/>
              </a:buClr>
              <a:buFont typeface="Arial" pitchFamily="34" charset="0"/>
              <a:buChar char="–"/>
              <a:tabLst/>
              <a:defRPr sz="2250" kern="1200">
                <a:solidFill>
                  <a:schemeClr val="tx1"/>
                </a:solidFill>
                <a:latin typeface="Arial"/>
                <a:ea typeface="ＭＳ Ｐゴシック" charset="-128"/>
                <a:cs typeface="Arial"/>
              </a:defRPr>
            </a:lvl1pPr>
            <a:lvl2pPr marL="536918" indent="-267864" algn="l" defTabSz="342866" rtl="0" eaLnBrk="1" fontAlgn="base" hangingPunct="1">
              <a:spcBef>
                <a:spcPct val="20000"/>
              </a:spcBef>
              <a:spcAft>
                <a:spcPct val="0"/>
              </a:spcAft>
              <a:buClr>
                <a:srgbClr val="404040"/>
              </a:buClr>
              <a:buSzPct val="90000"/>
              <a:buFont typeface="Arial" pitchFamily="34" charset="0"/>
              <a:buChar char="•"/>
              <a:tabLst/>
              <a:defRPr sz="1800" kern="1200">
                <a:solidFill>
                  <a:schemeClr val="tx1"/>
                </a:solidFill>
                <a:latin typeface="Arial"/>
                <a:ea typeface="ＭＳ Ｐゴシック" charset="-128"/>
                <a:cs typeface="Arial"/>
              </a:defRPr>
            </a:lvl2pPr>
            <a:lvl3pPr marL="807163" indent="-269054" algn="l" defTabSz="342866" rtl="0" eaLnBrk="1" fontAlgn="base" hangingPunct="1">
              <a:spcBef>
                <a:spcPct val="20000"/>
              </a:spcBef>
              <a:spcAft>
                <a:spcPct val="0"/>
              </a:spcAft>
              <a:buSzPct val="90000"/>
              <a:buFont typeface="Arial" pitchFamily="34" charset="0"/>
              <a:buChar char="–"/>
              <a:defRPr sz="1800" kern="1200">
                <a:solidFill>
                  <a:schemeClr val="tx1"/>
                </a:solidFill>
                <a:latin typeface="Arial"/>
                <a:ea typeface="ＭＳ Ｐゴシック" charset="-128"/>
                <a:cs typeface="Arial"/>
              </a:defRPr>
            </a:lvl3pPr>
            <a:lvl4pPr marL="1076217"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a:ea typeface="ＭＳ Ｐゴシック" charset="-128"/>
                <a:cs typeface="Arial"/>
              </a:defRPr>
            </a:lvl4pPr>
            <a:lvl5pPr marL="1345272"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pitchFamily="34" charset="0"/>
                <a:ea typeface="ＭＳ Ｐゴシック" charset="-128"/>
                <a:cs typeface="Arial" pitchFamily="34" charset="0"/>
              </a:defRPr>
            </a:lvl5pPr>
            <a:lvl6pPr marL="1885762" indent="-171433"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27" indent="-171433"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3" indent="-171433"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58" indent="-171433" algn="l" defTabSz="342866" rtl="0" eaLnBrk="1" latinLnBrk="0" hangingPunct="1">
              <a:spcBef>
                <a:spcPct val="20000"/>
              </a:spcBef>
              <a:buFont typeface="Arial"/>
              <a:buChar char="•"/>
              <a:defRPr sz="1500" kern="1200">
                <a:solidFill>
                  <a:schemeClr val="tx1"/>
                </a:solidFill>
                <a:latin typeface="+mn-lt"/>
                <a:ea typeface="+mn-ea"/>
                <a:cs typeface="+mn-cs"/>
              </a:defRPr>
            </a:lvl9pPr>
          </a:lstStyle>
          <a:p>
            <a:pPr marL="0" lvl="0" indent="0" algn="ctr" defTabSz="914400" fontAlgn="auto">
              <a:spcBef>
                <a:spcPts val="0"/>
              </a:spcBef>
              <a:spcAft>
                <a:spcPts val="0"/>
              </a:spcAft>
              <a:buClrTx/>
              <a:buNone/>
              <a:defRPr/>
            </a:pPr>
            <a:r>
              <a:rPr lang="nl-NL" sz="1800" dirty="0">
                <a:solidFill>
                  <a:schemeClr val="accent1">
                    <a:lumMod val="75000"/>
                  </a:schemeClr>
                </a:solidFill>
                <a:latin typeface="+mj-lt"/>
              </a:rPr>
              <a:t>Feb of mrt 2022</a:t>
            </a:r>
          </a:p>
        </p:txBody>
      </p:sp>
      <p:sp>
        <p:nvSpPr>
          <p:cNvPr id="3" name="Titel 1">
            <a:extLst>
              <a:ext uri="{FF2B5EF4-FFF2-40B4-BE49-F238E27FC236}">
                <a16:creationId xmlns:a16="http://schemas.microsoft.com/office/drawing/2014/main" id="{90C561A0-23FD-1644-8C86-633571D1FF39}"/>
              </a:ext>
            </a:extLst>
          </p:cNvPr>
          <p:cNvSpPr txBox="1">
            <a:spLocks/>
          </p:cNvSpPr>
          <p:nvPr/>
        </p:nvSpPr>
        <p:spPr>
          <a:xfrm>
            <a:off x="3555142" y="715617"/>
            <a:ext cx="5081716" cy="85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800" b="1" dirty="0">
                <a:solidFill>
                  <a:srgbClr val="ED3832"/>
                </a:solidFill>
                <a:latin typeface="Arial" panose="020B0604020202020204" pitchFamily="34" charset="0"/>
                <a:cs typeface="Arial" panose="020B0604020202020204" pitchFamily="34" charset="0"/>
              </a:rPr>
              <a:t>Proces</a:t>
            </a:r>
          </a:p>
        </p:txBody>
      </p:sp>
      <p:sp>
        <p:nvSpPr>
          <p:cNvPr id="4" name="Rol: verticaal 3">
            <a:extLst>
              <a:ext uri="{FF2B5EF4-FFF2-40B4-BE49-F238E27FC236}">
                <a16:creationId xmlns:a16="http://schemas.microsoft.com/office/drawing/2014/main" id="{93931243-4783-4FF6-BDCA-30B9CC7532A0}"/>
              </a:ext>
            </a:extLst>
          </p:cNvPr>
          <p:cNvSpPr/>
          <p:nvPr/>
        </p:nvSpPr>
        <p:spPr>
          <a:xfrm>
            <a:off x="168474" y="1929417"/>
            <a:ext cx="1846554" cy="1828801"/>
          </a:xfrm>
          <a:prstGeom prst="verticalScroll">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Ontwerp Omgevings-verordening</a:t>
            </a:r>
          </a:p>
        </p:txBody>
      </p:sp>
      <p:pic>
        <p:nvPicPr>
          <p:cNvPr id="5" name="Afbeelding 4">
            <a:extLst>
              <a:ext uri="{FF2B5EF4-FFF2-40B4-BE49-F238E27FC236}">
                <a16:creationId xmlns:a16="http://schemas.microsoft.com/office/drawing/2014/main" id="{23D9FB2A-7012-49AC-A663-2D494846BB78}"/>
              </a:ext>
            </a:extLst>
          </p:cNvPr>
          <p:cNvPicPr>
            <a:picLocks noChangeAspect="1"/>
          </p:cNvPicPr>
          <p:nvPr/>
        </p:nvPicPr>
        <p:blipFill>
          <a:blip r:embed="rId3"/>
          <a:stretch>
            <a:fillRect/>
          </a:stretch>
        </p:blipFill>
        <p:spPr>
          <a:xfrm>
            <a:off x="1989514" y="1737247"/>
            <a:ext cx="2637592" cy="2171700"/>
          </a:xfrm>
          <a:prstGeom prst="rect">
            <a:avLst/>
          </a:prstGeom>
        </p:spPr>
      </p:pic>
      <p:sp>
        <p:nvSpPr>
          <p:cNvPr id="6" name="Rol: verticaal 5">
            <a:extLst>
              <a:ext uri="{FF2B5EF4-FFF2-40B4-BE49-F238E27FC236}">
                <a16:creationId xmlns:a16="http://schemas.microsoft.com/office/drawing/2014/main" id="{979CF2A6-C8CD-4DF3-B9F0-55941E96DBAE}"/>
              </a:ext>
            </a:extLst>
          </p:cNvPr>
          <p:cNvSpPr/>
          <p:nvPr/>
        </p:nvSpPr>
        <p:spPr>
          <a:xfrm>
            <a:off x="4479043" y="1908697"/>
            <a:ext cx="1846554" cy="1828801"/>
          </a:xfrm>
          <a:prstGeom prst="verticalScroll">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Omgevings-verordening in GS</a:t>
            </a:r>
          </a:p>
        </p:txBody>
      </p:sp>
      <p:sp>
        <p:nvSpPr>
          <p:cNvPr id="7" name="Rol: verticaal 6">
            <a:extLst>
              <a:ext uri="{FF2B5EF4-FFF2-40B4-BE49-F238E27FC236}">
                <a16:creationId xmlns:a16="http://schemas.microsoft.com/office/drawing/2014/main" id="{07859BF1-FABA-46E5-8B4C-5F0369308490}"/>
              </a:ext>
            </a:extLst>
          </p:cNvPr>
          <p:cNvSpPr/>
          <p:nvPr/>
        </p:nvSpPr>
        <p:spPr>
          <a:xfrm>
            <a:off x="6373615" y="1956332"/>
            <a:ext cx="1846554" cy="1828801"/>
          </a:xfrm>
          <a:prstGeom prst="verticalScroll">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Omgevings-verordening in PS</a:t>
            </a:r>
          </a:p>
        </p:txBody>
      </p:sp>
      <p:pic>
        <p:nvPicPr>
          <p:cNvPr id="10" name="Afbeelding 9">
            <a:extLst>
              <a:ext uri="{FF2B5EF4-FFF2-40B4-BE49-F238E27FC236}">
                <a16:creationId xmlns:a16="http://schemas.microsoft.com/office/drawing/2014/main" id="{1051E627-8EBD-4523-B364-2E51683A2972}"/>
              </a:ext>
            </a:extLst>
          </p:cNvPr>
          <p:cNvPicPr>
            <a:picLocks noChangeAspect="1"/>
          </p:cNvPicPr>
          <p:nvPr/>
        </p:nvPicPr>
        <p:blipFill>
          <a:blip r:embed="rId4"/>
          <a:stretch>
            <a:fillRect/>
          </a:stretch>
        </p:blipFill>
        <p:spPr>
          <a:xfrm>
            <a:off x="8210983" y="1996587"/>
            <a:ext cx="1859441" cy="1841152"/>
          </a:xfrm>
          <a:prstGeom prst="rect">
            <a:avLst/>
          </a:prstGeom>
        </p:spPr>
      </p:pic>
      <p:pic>
        <p:nvPicPr>
          <p:cNvPr id="11" name="Afbeelding 10">
            <a:extLst>
              <a:ext uri="{FF2B5EF4-FFF2-40B4-BE49-F238E27FC236}">
                <a16:creationId xmlns:a16="http://schemas.microsoft.com/office/drawing/2014/main" id="{631BE0BC-5888-4570-A182-DE20DE2369EB}"/>
              </a:ext>
            </a:extLst>
          </p:cNvPr>
          <p:cNvPicPr>
            <a:picLocks noChangeAspect="1"/>
          </p:cNvPicPr>
          <p:nvPr/>
        </p:nvPicPr>
        <p:blipFill>
          <a:blip r:embed="rId4"/>
          <a:stretch>
            <a:fillRect/>
          </a:stretch>
        </p:blipFill>
        <p:spPr>
          <a:xfrm>
            <a:off x="10057537" y="1996587"/>
            <a:ext cx="1859441" cy="1841152"/>
          </a:xfrm>
          <a:prstGeom prst="rect">
            <a:avLst/>
          </a:prstGeom>
        </p:spPr>
      </p:pic>
      <p:sp>
        <p:nvSpPr>
          <p:cNvPr id="17" name="Tekstvak 16">
            <a:extLst>
              <a:ext uri="{FF2B5EF4-FFF2-40B4-BE49-F238E27FC236}">
                <a16:creationId xmlns:a16="http://schemas.microsoft.com/office/drawing/2014/main" id="{F13AD873-E87A-4BDF-ADEB-81BDCD909D27}"/>
              </a:ext>
            </a:extLst>
          </p:cNvPr>
          <p:cNvSpPr txBox="1"/>
          <p:nvPr/>
        </p:nvSpPr>
        <p:spPr>
          <a:xfrm>
            <a:off x="10294230" y="2315982"/>
            <a:ext cx="135172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Omgevings-verordening in werking</a:t>
            </a:r>
          </a:p>
        </p:txBody>
      </p:sp>
      <p:pic>
        <p:nvPicPr>
          <p:cNvPr id="18" name="Afbeelding 17">
            <a:extLst>
              <a:ext uri="{FF2B5EF4-FFF2-40B4-BE49-F238E27FC236}">
                <a16:creationId xmlns:a16="http://schemas.microsoft.com/office/drawing/2014/main" id="{2F7A883E-6DB9-431A-8B10-A64579F03C14}"/>
              </a:ext>
            </a:extLst>
          </p:cNvPr>
          <p:cNvPicPr>
            <a:picLocks noChangeAspect="1"/>
          </p:cNvPicPr>
          <p:nvPr/>
        </p:nvPicPr>
        <p:blipFill>
          <a:blip r:embed="rId5"/>
          <a:stretch>
            <a:fillRect/>
          </a:stretch>
        </p:blipFill>
        <p:spPr>
          <a:xfrm>
            <a:off x="99391" y="4305289"/>
            <a:ext cx="12092609" cy="2516103"/>
          </a:xfrm>
          <a:prstGeom prst="rect">
            <a:avLst/>
          </a:prstGeom>
        </p:spPr>
      </p:pic>
      <p:pic>
        <p:nvPicPr>
          <p:cNvPr id="19" name="Afbeelding 18">
            <a:extLst>
              <a:ext uri="{FF2B5EF4-FFF2-40B4-BE49-F238E27FC236}">
                <a16:creationId xmlns:a16="http://schemas.microsoft.com/office/drawing/2014/main" id="{98F0AF52-6691-4376-AFB6-721832EF5794}"/>
              </a:ext>
            </a:extLst>
          </p:cNvPr>
          <p:cNvPicPr>
            <a:picLocks noChangeAspect="1"/>
          </p:cNvPicPr>
          <p:nvPr/>
        </p:nvPicPr>
        <p:blipFill>
          <a:blip r:embed="rId6"/>
          <a:stretch>
            <a:fillRect/>
          </a:stretch>
        </p:blipFill>
        <p:spPr>
          <a:xfrm>
            <a:off x="2571526" y="4314246"/>
            <a:ext cx="6430617" cy="1252053"/>
          </a:xfrm>
          <a:prstGeom prst="rect">
            <a:avLst/>
          </a:prstGeom>
        </p:spPr>
      </p:pic>
      <p:sp>
        <p:nvSpPr>
          <p:cNvPr id="25" name="Tekstvak 24">
            <a:extLst>
              <a:ext uri="{FF2B5EF4-FFF2-40B4-BE49-F238E27FC236}">
                <a16:creationId xmlns:a16="http://schemas.microsoft.com/office/drawing/2014/main" id="{59569576-0299-4A13-93FF-CF36B65C6818}"/>
              </a:ext>
            </a:extLst>
          </p:cNvPr>
          <p:cNvSpPr txBox="1"/>
          <p:nvPr/>
        </p:nvSpPr>
        <p:spPr>
          <a:xfrm>
            <a:off x="8443975" y="2112869"/>
            <a:ext cx="1342536"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Uitwerken overgangs-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regeling</a:t>
            </a:r>
            <a:r>
              <a:rPr lang="nl-NL" dirty="0">
                <a:solidFill>
                  <a:prstClr val="white"/>
                </a:solidFill>
                <a:latin typeface="Calibri" panose="020F0502020204030204"/>
              </a:rPr>
              <a:t> + </a:t>
            </a: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Opstellen gesloten lijst</a:t>
            </a:r>
          </a:p>
        </p:txBody>
      </p:sp>
      <p:sp>
        <p:nvSpPr>
          <p:cNvPr id="26" name="Rechthoek 25">
            <a:extLst>
              <a:ext uri="{FF2B5EF4-FFF2-40B4-BE49-F238E27FC236}">
                <a16:creationId xmlns:a16="http://schemas.microsoft.com/office/drawing/2014/main" id="{07017A90-C9A7-40DE-9957-89205F1A99F5}"/>
              </a:ext>
            </a:extLst>
          </p:cNvPr>
          <p:cNvSpPr/>
          <p:nvPr/>
        </p:nvSpPr>
        <p:spPr>
          <a:xfrm>
            <a:off x="4850912" y="3916062"/>
            <a:ext cx="1171853" cy="27137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0" i="0" u="none" strike="noStrike" kern="0" cap="none" spc="0" normalizeH="0" baseline="0" noProof="0" dirty="0">
                <a:ln>
                  <a:noFill/>
                </a:ln>
                <a:solidFill>
                  <a:schemeClr val="accent1">
                    <a:lumMod val="75000"/>
                  </a:schemeClr>
                </a:solidFill>
                <a:effectLst/>
                <a:uLnTx/>
                <a:uFillTx/>
                <a:latin typeface="+mj-lt"/>
                <a:ea typeface="+mn-ea"/>
                <a:cs typeface="+mn-cs"/>
              </a:rPr>
              <a:t>Nov 2021</a:t>
            </a:r>
          </a:p>
        </p:txBody>
      </p:sp>
      <p:pic>
        <p:nvPicPr>
          <p:cNvPr id="28" name="Afbeelding 27">
            <a:extLst>
              <a:ext uri="{FF2B5EF4-FFF2-40B4-BE49-F238E27FC236}">
                <a16:creationId xmlns:a16="http://schemas.microsoft.com/office/drawing/2014/main" id="{6F2EBF54-D17A-45C2-836C-5EA59D2D6A52}"/>
              </a:ext>
            </a:extLst>
          </p:cNvPr>
          <p:cNvPicPr>
            <a:picLocks noChangeAspect="1"/>
          </p:cNvPicPr>
          <p:nvPr/>
        </p:nvPicPr>
        <p:blipFill>
          <a:blip r:embed="rId7"/>
          <a:stretch>
            <a:fillRect/>
          </a:stretch>
        </p:blipFill>
        <p:spPr>
          <a:xfrm>
            <a:off x="10371855" y="3804841"/>
            <a:ext cx="1243692" cy="493819"/>
          </a:xfrm>
          <a:prstGeom prst="rect">
            <a:avLst/>
          </a:prstGeom>
        </p:spPr>
      </p:pic>
      <p:sp>
        <p:nvSpPr>
          <p:cNvPr id="29" name="Pijl: omhoog 28">
            <a:extLst>
              <a:ext uri="{FF2B5EF4-FFF2-40B4-BE49-F238E27FC236}">
                <a16:creationId xmlns:a16="http://schemas.microsoft.com/office/drawing/2014/main" id="{A9AC3F3C-C3C5-481F-8796-24FE069463BB}"/>
              </a:ext>
            </a:extLst>
          </p:cNvPr>
          <p:cNvSpPr/>
          <p:nvPr/>
        </p:nvSpPr>
        <p:spPr>
          <a:xfrm>
            <a:off x="4524196" y="3849288"/>
            <a:ext cx="335902" cy="277725"/>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6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E15DF387-FC06-8146-927C-16E936E68359}"/>
              </a:ext>
            </a:extLst>
          </p:cNvPr>
          <p:cNvSpPr txBox="1">
            <a:spLocks/>
          </p:cNvSpPr>
          <p:nvPr/>
        </p:nvSpPr>
        <p:spPr bwMode="auto">
          <a:xfrm>
            <a:off x="744681" y="1530627"/>
            <a:ext cx="10515600" cy="486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lvl1pPr marL="269054" indent="-269054" algn="l" defTabSz="342866" rtl="0" eaLnBrk="1" fontAlgn="base" hangingPunct="1">
              <a:spcBef>
                <a:spcPct val="20000"/>
              </a:spcBef>
              <a:spcAft>
                <a:spcPct val="0"/>
              </a:spcAft>
              <a:buClr>
                <a:srgbClr val="404040"/>
              </a:buClr>
              <a:buFont typeface="Arial" pitchFamily="34" charset="0"/>
              <a:buChar char="–"/>
              <a:tabLst/>
              <a:defRPr sz="2250" kern="1200">
                <a:solidFill>
                  <a:schemeClr val="tx1"/>
                </a:solidFill>
                <a:latin typeface="Arial"/>
                <a:ea typeface="ＭＳ Ｐゴシック" charset="-128"/>
                <a:cs typeface="Arial"/>
              </a:defRPr>
            </a:lvl1pPr>
            <a:lvl2pPr marL="536918" indent="-267864" algn="l" defTabSz="342866" rtl="0" eaLnBrk="1" fontAlgn="base" hangingPunct="1">
              <a:spcBef>
                <a:spcPct val="20000"/>
              </a:spcBef>
              <a:spcAft>
                <a:spcPct val="0"/>
              </a:spcAft>
              <a:buClr>
                <a:srgbClr val="404040"/>
              </a:buClr>
              <a:buSzPct val="90000"/>
              <a:buFont typeface="Arial" pitchFamily="34" charset="0"/>
              <a:buChar char="•"/>
              <a:tabLst/>
              <a:defRPr sz="1800" kern="1200">
                <a:solidFill>
                  <a:schemeClr val="tx1"/>
                </a:solidFill>
                <a:latin typeface="Arial"/>
                <a:ea typeface="ＭＳ Ｐゴシック" charset="-128"/>
                <a:cs typeface="Arial"/>
              </a:defRPr>
            </a:lvl2pPr>
            <a:lvl3pPr marL="807163" indent="-269054" algn="l" defTabSz="342866" rtl="0" eaLnBrk="1" fontAlgn="base" hangingPunct="1">
              <a:spcBef>
                <a:spcPct val="20000"/>
              </a:spcBef>
              <a:spcAft>
                <a:spcPct val="0"/>
              </a:spcAft>
              <a:buSzPct val="90000"/>
              <a:buFont typeface="Arial" pitchFamily="34" charset="0"/>
              <a:buChar char="–"/>
              <a:defRPr sz="1800" kern="1200">
                <a:solidFill>
                  <a:schemeClr val="tx1"/>
                </a:solidFill>
                <a:latin typeface="Arial"/>
                <a:ea typeface="ＭＳ Ｐゴシック" charset="-128"/>
                <a:cs typeface="Arial"/>
              </a:defRPr>
            </a:lvl3pPr>
            <a:lvl4pPr marL="1076217"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a:ea typeface="ＭＳ Ｐゴシック" charset="-128"/>
                <a:cs typeface="Arial"/>
              </a:defRPr>
            </a:lvl4pPr>
            <a:lvl5pPr marL="1345272"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pitchFamily="34" charset="0"/>
                <a:ea typeface="ＭＳ Ｐゴシック" charset="-128"/>
                <a:cs typeface="Arial" pitchFamily="34" charset="0"/>
              </a:defRPr>
            </a:lvl5pPr>
            <a:lvl6pPr marL="1885762" indent="-171433"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27" indent="-171433"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3" indent="-171433"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58" indent="-171433" algn="l" defTabSz="342866" rtl="0" eaLnBrk="1" latinLnBrk="0" hangingPunct="1">
              <a:spcBef>
                <a:spcPct val="20000"/>
              </a:spcBef>
              <a:buFont typeface="Arial"/>
              <a:buChar char="•"/>
              <a:defRPr sz="1500" kern="1200">
                <a:solidFill>
                  <a:schemeClr val="tx1"/>
                </a:solidFill>
                <a:latin typeface="+mn-lt"/>
                <a:ea typeface="+mn-ea"/>
                <a:cs typeface="+mn-cs"/>
              </a:defRPr>
            </a:lvl9pPr>
          </a:lstStyle>
          <a:p>
            <a:pPr>
              <a:buFontTx/>
              <a:buChar char="-"/>
            </a:pPr>
            <a:endParaRPr lang="nl-NL" dirty="0">
              <a:solidFill>
                <a:srgbClr val="000000"/>
              </a:solidFill>
              <a:ea typeface="+mn-lt"/>
              <a:cs typeface="+mn-lt"/>
            </a:endParaRPr>
          </a:p>
          <a:p>
            <a:pPr marL="228600" indent="-228600">
              <a:buFont typeface="Arial" panose="020B0604020202020204" pitchFamily="34" charset="0"/>
              <a:buChar char="•"/>
            </a:pPr>
            <a:r>
              <a:rPr lang="nl-NL" sz="9600" dirty="0"/>
              <a:t>Het belang van schoon grondwater en van bodemenergie</a:t>
            </a:r>
          </a:p>
          <a:p>
            <a:pPr marL="228600" indent="-228600">
              <a:buFont typeface="Arial" panose="020B0604020202020204" pitchFamily="34" charset="0"/>
              <a:buChar char="•"/>
            </a:pPr>
            <a:endParaRPr lang="nl-NL" sz="9600" dirty="0"/>
          </a:p>
          <a:p>
            <a:pPr marL="228600" indent="-228600">
              <a:buFont typeface="Arial" panose="020B0604020202020204" pitchFamily="34" charset="0"/>
              <a:buChar char="•"/>
            </a:pPr>
            <a:r>
              <a:rPr lang="nl-NL" sz="9600" dirty="0"/>
              <a:t>De risico’s van bodemenergie voor het grondwater</a:t>
            </a:r>
          </a:p>
          <a:p>
            <a:pPr marL="228600" indent="-228600">
              <a:buFont typeface="Arial" panose="020B0604020202020204" pitchFamily="34" charset="0"/>
              <a:buChar char="•"/>
            </a:pPr>
            <a:endParaRPr lang="nl-NL" sz="9600" dirty="0"/>
          </a:p>
          <a:p>
            <a:pPr marL="228600" indent="-228600">
              <a:buFont typeface="Arial" panose="020B0604020202020204" pitchFamily="34" charset="0"/>
              <a:buChar char="•"/>
            </a:pPr>
            <a:r>
              <a:rPr lang="nl-NL" sz="9600" dirty="0"/>
              <a:t>De regels in de omgevingsverordening om het grondwater te beschermen</a:t>
            </a:r>
          </a:p>
          <a:p>
            <a:pPr marL="228600" indent="-228600">
              <a:buFont typeface="Arial" panose="020B0604020202020204" pitchFamily="34" charset="0"/>
              <a:buChar char="•"/>
            </a:pPr>
            <a:endParaRPr lang="nl-NL" sz="9600" dirty="0"/>
          </a:p>
          <a:p>
            <a:pPr marL="228600" indent="-228600">
              <a:buFont typeface="Arial" panose="020B0604020202020204" pitchFamily="34" charset="0"/>
              <a:buChar char="•"/>
            </a:pPr>
            <a:r>
              <a:rPr lang="nl-NL" sz="9600" dirty="0"/>
              <a:t>Waarom deze regels?</a:t>
            </a:r>
          </a:p>
          <a:p>
            <a:pPr marL="228600" indent="-228600">
              <a:buFont typeface="Arial" panose="020B0604020202020204" pitchFamily="34" charset="0"/>
              <a:buChar char="•"/>
            </a:pPr>
            <a:endParaRPr lang="nl-NL" sz="9600" dirty="0"/>
          </a:p>
          <a:p>
            <a:pPr marL="228600" indent="-228600">
              <a:buFont typeface="Arial" panose="020B0604020202020204" pitchFamily="34" charset="0"/>
              <a:buChar char="•"/>
            </a:pPr>
            <a:r>
              <a:rPr lang="nl-NL" sz="9600" dirty="0"/>
              <a:t>Wat kan er wel?</a:t>
            </a:r>
          </a:p>
          <a:p>
            <a:pPr marL="228600" indent="-228600">
              <a:buFont typeface="Arial" panose="020B0604020202020204" pitchFamily="34" charset="0"/>
              <a:buChar char="•"/>
            </a:pPr>
            <a:endParaRPr lang="nl-NL" sz="9600" dirty="0"/>
          </a:p>
          <a:p>
            <a:pPr marL="228600" indent="-228600">
              <a:buFont typeface="Arial" panose="020B0604020202020204" pitchFamily="34" charset="0"/>
              <a:buChar char="•"/>
            </a:pPr>
            <a:r>
              <a:rPr lang="nl-NL" sz="9600" dirty="0"/>
              <a:t>Overgangsregeling</a:t>
            </a:r>
          </a:p>
          <a:p>
            <a:pPr marL="228600" indent="-228600">
              <a:buFont typeface="Arial" panose="020B0604020202020204" pitchFamily="34" charset="0"/>
              <a:buChar char="•"/>
            </a:pPr>
            <a:endParaRPr lang="nl-NL" sz="9600" dirty="0"/>
          </a:p>
          <a:p>
            <a:pPr marL="228600" indent="-228600">
              <a:buFont typeface="Arial" panose="020B0604020202020204" pitchFamily="34" charset="0"/>
              <a:buChar char="•"/>
            </a:pPr>
            <a:r>
              <a:rPr lang="nl-NL" sz="9600" dirty="0"/>
              <a:t>Proces</a:t>
            </a:r>
          </a:p>
          <a:p>
            <a:pPr marL="0" indent="0">
              <a:lnSpc>
                <a:spcPct val="120000"/>
              </a:lnSpc>
              <a:buFont typeface="Arial" pitchFamily="34" charset="0"/>
              <a:buNone/>
            </a:pPr>
            <a:endParaRPr lang="nl-NL" sz="8000" dirty="0">
              <a:solidFill>
                <a:srgbClr val="000000"/>
              </a:solidFill>
              <a:latin typeface="Arial" panose="020B0604020202020204" pitchFamily="34" charset="0"/>
              <a:ea typeface="+mn-lt"/>
              <a:cs typeface="Arial" panose="020B0604020202020204" pitchFamily="34" charset="0"/>
            </a:endParaRPr>
          </a:p>
          <a:p>
            <a:pPr marL="0" indent="0">
              <a:lnSpc>
                <a:spcPct val="120000"/>
              </a:lnSpc>
              <a:buFont typeface="Arial" pitchFamily="34" charset="0"/>
              <a:buNone/>
            </a:pPr>
            <a:endParaRPr lang="nl-NL" sz="8000" dirty="0">
              <a:solidFill>
                <a:srgbClr val="000000"/>
              </a:solidFill>
              <a:latin typeface="Arial" panose="020B0604020202020204" pitchFamily="34" charset="0"/>
              <a:ea typeface="+mn-lt"/>
              <a:cs typeface="Arial" panose="020B0604020202020204" pitchFamily="34" charset="0"/>
            </a:endParaRPr>
          </a:p>
          <a:p>
            <a:pPr marL="0" indent="0">
              <a:buFont typeface="Arial" pitchFamily="34" charset="0"/>
              <a:buNone/>
            </a:pPr>
            <a:endParaRPr lang="nl-NL" sz="8000" u="sng" dirty="0">
              <a:solidFill>
                <a:srgbClr val="000000"/>
              </a:solidFill>
              <a:latin typeface="Arial" panose="020B0604020202020204" pitchFamily="34" charset="0"/>
              <a:ea typeface="+mn-lt"/>
              <a:cs typeface="Arial" panose="020B0604020202020204" pitchFamily="34" charset="0"/>
            </a:endParaRPr>
          </a:p>
          <a:p>
            <a:pPr>
              <a:buFont typeface="Wingdings" panose="05000000000000000000" pitchFamily="2" charset="2"/>
              <a:buChar char="à"/>
            </a:pPr>
            <a:endParaRPr lang="nl-NL" sz="7200" dirty="0">
              <a:solidFill>
                <a:srgbClr val="000000"/>
              </a:solidFill>
              <a:ea typeface="+mn-lt"/>
              <a:cs typeface="+mn-lt"/>
            </a:endParaRPr>
          </a:p>
          <a:p>
            <a:pPr>
              <a:buFont typeface="Arial"/>
              <a:buChar char="–"/>
            </a:pPr>
            <a:endParaRPr lang="nl-NL" dirty="0">
              <a:solidFill>
                <a:srgbClr val="000000"/>
              </a:solidFill>
              <a:ea typeface="+mn-lt"/>
              <a:cs typeface="+mn-lt"/>
            </a:endParaRPr>
          </a:p>
          <a:p>
            <a:pPr>
              <a:buFont typeface="Arial"/>
              <a:buChar char="–"/>
            </a:pPr>
            <a:endParaRPr lang="nl-NL" dirty="0">
              <a:solidFill>
                <a:srgbClr val="000000"/>
              </a:solidFill>
              <a:ea typeface="+mn-lt"/>
              <a:cs typeface="+mn-lt"/>
            </a:endParaRPr>
          </a:p>
          <a:p>
            <a:pPr marL="0" indent="0">
              <a:buFont typeface="Arial" pitchFamily="34" charset="0"/>
              <a:buNone/>
            </a:pPr>
            <a:r>
              <a:rPr lang="nl-NL" dirty="0">
                <a:solidFill>
                  <a:srgbClr val="000000"/>
                </a:solidFill>
                <a:ea typeface="+mn-lt"/>
                <a:cs typeface="+mn-lt"/>
              </a:rPr>
              <a:t>		</a:t>
            </a:r>
          </a:p>
          <a:p>
            <a:pPr marL="0" indent="0">
              <a:buFont typeface="Arial" pitchFamily="34" charset="0"/>
              <a:buNone/>
            </a:pPr>
            <a:endParaRPr lang="nl-NL" dirty="0">
              <a:solidFill>
                <a:srgbClr val="000000"/>
              </a:solidFill>
              <a:cs typeface="Calibri"/>
            </a:endParaRPr>
          </a:p>
          <a:p>
            <a:pPr marL="0" indent="0">
              <a:buFont typeface="Arial" pitchFamily="34" charset="0"/>
              <a:buNone/>
            </a:pPr>
            <a:endParaRPr lang="nl-NL" dirty="0">
              <a:solidFill>
                <a:srgbClr val="000000"/>
              </a:solidFill>
            </a:endParaRPr>
          </a:p>
        </p:txBody>
      </p:sp>
      <p:sp>
        <p:nvSpPr>
          <p:cNvPr id="3" name="Titel 1">
            <a:extLst>
              <a:ext uri="{FF2B5EF4-FFF2-40B4-BE49-F238E27FC236}">
                <a16:creationId xmlns:a16="http://schemas.microsoft.com/office/drawing/2014/main" id="{90C561A0-23FD-1644-8C86-633571D1FF39}"/>
              </a:ext>
            </a:extLst>
          </p:cNvPr>
          <p:cNvSpPr txBox="1">
            <a:spLocks/>
          </p:cNvSpPr>
          <p:nvPr/>
        </p:nvSpPr>
        <p:spPr>
          <a:xfrm>
            <a:off x="3555142" y="745435"/>
            <a:ext cx="5081716" cy="7851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700" b="1" dirty="0">
                <a:solidFill>
                  <a:srgbClr val="ED3832"/>
                </a:solidFill>
                <a:latin typeface="Arial" panose="020B0604020202020204" pitchFamily="34" charset="0"/>
                <a:cs typeface="Arial" panose="020B0604020202020204" pitchFamily="34" charset="0"/>
              </a:rPr>
              <a:t>Inhoud presentatie </a:t>
            </a:r>
          </a:p>
        </p:txBody>
      </p:sp>
    </p:spTree>
    <p:extLst>
      <p:ext uri="{BB962C8B-B14F-4D97-AF65-F5344CB8AC3E}">
        <p14:creationId xmlns:p14="http://schemas.microsoft.com/office/powerpoint/2010/main" val="17487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5106333C-B703-4F5D-9AD7-4C416A074757}"/>
              </a:ext>
            </a:extLst>
          </p:cNvPr>
          <p:cNvSpPr>
            <a:spLocks noGrp="1"/>
          </p:cNvSpPr>
          <p:nvPr>
            <p:ph type="title"/>
          </p:nvPr>
        </p:nvSpPr>
        <p:spPr>
          <a:xfrm>
            <a:off x="2261575" y="226284"/>
            <a:ext cx="3662674" cy="1263329"/>
          </a:xfrm>
        </p:spPr>
        <p:txBody>
          <a:bodyPr/>
          <a:lstStyle/>
          <a:p>
            <a:pPr>
              <a:tabLst>
                <a:tab pos="5782866" algn="l"/>
                <a:tab pos="6054329" algn="l"/>
              </a:tabLst>
            </a:pPr>
            <a:r>
              <a:rPr lang="nl-NL" dirty="0">
                <a:latin typeface="Arial" panose="020B0604020202020204" pitchFamily="34" charset="0"/>
                <a:cs typeface="Arial" panose="020B0604020202020204" pitchFamily="34" charset="0"/>
              </a:rPr>
              <a:t>  </a:t>
            </a: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 </a:t>
            </a:r>
            <a:r>
              <a:rPr lang="nl-NL" sz="2800" b="0" dirty="0">
                <a:latin typeface="Arial" panose="020B0604020202020204" pitchFamily="34" charset="0"/>
                <a:cs typeface="Arial" panose="020B0604020202020204" pitchFamily="34" charset="0"/>
              </a:rPr>
              <a:t>Grondwater</a:t>
            </a:r>
            <a:endParaRPr lang="nl-NL" b="0" dirty="0">
              <a:latin typeface="Arial" panose="020B0604020202020204" pitchFamily="34" charset="0"/>
              <a:cs typeface="Arial" panose="020B0604020202020204" pitchFamily="34" charset="0"/>
            </a:endParaRPr>
          </a:p>
        </p:txBody>
      </p:sp>
      <p:sp>
        <p:nvSpPr>
          <p:cNvPr id="15" name="Tijdelijke aanduiding voor inhoud 2">
            <a:extLst>
              <a:ext uri="{FF2B5EF4-FFF2-40B4-BE49-F238E27FC236}">
                <a16:creationId xmlns:a16="http://schemas.microsoft.com/office/drawing/2014/main" id="{15DCEBFD-59C3-40F0-9B78-B54A797A4EC0}"/>
              </a:ext>
            </a:extLst>
          </p:cNvPr>
          <p:cNvSpPr txBox="1">
            <a:spLocks/>
          </p:cNvSpPr>
          <p:nvPr/>
        </p:nvSpPr>
        <p:spPr>
          <a:xfrm>
            <a:off x="765313" y="5939787"/>
            <a:ext cx="5708729" cy="520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nl-NL" b="1" dirty="0">
                <a:solidFill>
                  <a:prstClr val="black"/>
                </a:solidFill>
                <a:latin typeface="Arial" panose="020B0604020202020204" pitchFamily="34" charset="0"/>
                <a:cs typeface="Arial" panose="020B0604020202020204" pitchFamily="34" charset="0"/>
              </a:rPr>
              <a:t>Water </a:t>
            </a:r>
            <a:r>
              <a:rPr lang="nl-NL" sz="2700" b="1" dirty="0">
                <a:solidFill>
                  <a:prstClr val="black"/>
                </a:solidFill>
                <a:latin typeface="Arial" panose="020B0604020202020204" pitchFamily="34" charset="0"/>
                <a:cs typeface="Arial" panose="020B0604020202020204" pitchFamily="34" charset="0"/>
              </a:rPr>
              <a:t>benutten én beschermen</a:t>
            </a:r>
          </a:p>
          <a:p>
            <a:pPr marL="0" indent="0" defTabSz="685800">
              <a:spcBef>
                <a:spcPts val="750"/>
              </a:spcBef>
              <a:buNone/>
            </a:pPr>
            <a:endParaRPr lang="nl-NL" dirty="0">
              <a:solidFill>
                <a:prstClr val="black"/>
              </a:solidFill>
              <a:latin typeface="Arial" panose="020B0604020202020204" pitchFamily="34" charset="0"/>
              <a:cs typeface="Arial" panose="020B0604020202020204" pitchFamily="34" charset="0"/>
            </a:endParaRPr>
          </a:p>
        </p:txBody>
      </p:sp>
      <p:sp>
        <p:nvSpPr>
          <p:cNvPr id="16" name="Pijl-rechts 15"/>
          <p:cNvSpPr/>
          <p:nvPr/>
        </p:nvSpPr>
        <p:spPr>
          <a:xfrm rot="16200000">
            <a:off x="3299422" y="5193224"/>
            <a:ext cx="978408" cy="3260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15"/>
            <a:endParaRPr lang="nl-NL" sz="3200" dirty="0">
              <a:solidFill>
                <a:prstClr val="white"/>
              </a:solidFill>
              <a:latin typeface="Arial" panose="020B0604020202020204" pitchFamily="34" charset="0"/>
              <a:cs typeface="Arial" panose="020B0604020202020204" pitchFamily="34" charset="0"/>
            </a:endParaRPr>
          </a:p>
        </p:txBody>
      </p:sp>
      <p:pic>
        <p:nvPicPr>
          <p:cNvPr id="19" name="Picture 6" descr="Water Glas Druppelen - Gratis foto op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40" t="23972" r="19737" b="8693"/>
          <a:stretch/>
        </p:blipFill>
        <p:spPr bwMode="auto">
          <a:xfrm>
            <a:off x="670870" y="1311661"/>
            <a:ext cx="1276916" cy="21173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ep 2">
            <a:extLst>
              <a:ext uri="{FF2B5EF4-FFF2-40B4-BE49-F238E27FC236}">
                <a16:creationId xmlns:a16="http://schemas.microsoft.com/office/drawing/2014/main" id="{A42863E5-8862-4D1E-AC83-FCD2EBD94788}"/>
              </a:ext>
            </a:extLst>
          </p:cNvPr>
          <p:cNvGrpSpPr/>
          <p:nvPr/>
        </p:nvGrpSpPr>
        <p:grpSpPr>
          <a:xfrm>
            <a:off x="6474042" y="1028848"/>
            <a:ext cx="5393327" cy="5662741"/>
            <a:chOff x="6474042" y="1028848"/>
            <a:chExt cx="5393327" cy="5662741"/>
          </a:xfrm>
        </p:grpSpPr>
        <p:sp>
          <p:nvSpPr>
            <p:cNvPr id="8" name="Tijdelijke aanduiding voor inhoud 2">
              <a:extLst>
                <a:ext uri="{FF2B5EF4-FFF2-40B4-BE49-F238E27FC236}">
                  <a16:creationId xmlns:a16="http://schemas.microsoft.com/office/drawing/2014/main" id="{3A24C6EB-5356-4202-AEED-F52781E1C804}"/>
                </a:ext>
              </a:extLst>
            </p:cNvPr>
            <p:cNvSpPr txBox="1">
              <a:spLocks/>
            </p:cNvSpPr>
            <p:nvPr/>
          </p:nvSpPr>
          <p:spPr>
            <a:xfrm>
              <a:off x="7643540" y="1028848"/>
              <a:ext cx="3834426" cy="364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nl-NL" sz="2400" dirty="0">
                  <a:solidFill>
                    <a:srgbClr val="FF0000"/>
                  </a:solidFill>
                  <a:latin typeface="Arial" panose="020B0604020202020204" pitchFamily="34" charset="0"/>
                  <a:cs typeface="Arial" panose="020B0604020202020204" pitchFamily="34" charset="0"/>
                </a:rPr>
                <a:t>Bodemenergie</a:t>
              </a:r>
            </a:p>
            <a:p>
              <a:pPr marL="0" indent="0" defTabSz="685800">
                <a:spcBef>
                  <a:spcPts val="750"/>
                </a:spcBef>
                <a:buNone/>
              </a:pPr>
              <a:r>
                <a:rPr lang="nl-NL" sz="2400" dirty="0">
                  <a:solidFill>
                    <a:prstClr val="black"/>
                  </a:solidFill>
                  <a:latin typeface="Arial" panose="020B0604020202020204" pitchFamily="34" charset="0"/>
                  <a:cs typeface="Arial" panose="020B0604020202020204" pitchFamily="34" charset="0"/>
                </a:rPr>
                <a:t>Brabant is dicht bevolkt en heeft een grote behoefte aan warmtebronnen voor de energietransitie.</a:t>
              </a:r>
            </a:p>
            <a:p>
              <a:pPr marL="0" indent="0" defTabSz="685800">
                <a:spcBef>
                  <a:spcPts val="750"/>
                </a:spcBef>
                <a:buNone/>
              </a:pPr>
              <a:endParaRPr lang="nl-NL" sz="2400" dirty="0">
                <a:solidFill>
                  <a:prstClr val="black"/>
                </a:solidFill>
                <a:latin typeface="Arial" panose="020B0604020202020204" pitchFamily="34" charset="0"/>
                <a:cs typeface="Arial" panose="020B0604020202020204" pitchFamily="34" charset="0"/>
              </a:endParaRPr>
            </a:p>
            <a:p>
              <a:pPr marL="0" indent="0" defTabSz="685800">
                <a:spcBef>
                  <a:spcPts val="750"/>
                </a:spcBef>
                <a:buNone/>
              </a:pPr>
              <a:r>
                <a:rPr lang="nl-NL" sz="2400" dirty="0">
                  <a:solidFill>
                    <a:prstClr val="black"/>
                  </a:solidFill>
                  <a:latin typeface="Arial" panose="020B0604020202020204" pitchFamily="34" charset="0"/>
                  <a:cs typeface="Arial" panose="020B0604020202020204" pitchFamily="34" charset="0"/>
                </a:rPr>
                <a:t>1 miljoen woningen </a:t>
              </a:r>
            </a:p>
            <a:p>
              <a:pPr marL="0" indent="0" defTabSz="685800">
                <a:spcBef>
                  <a:spcPts val="750"/>
                </a:spcBef>
                <a:buNone/>
              </a:pPr>
              <a:r>
                <a:rPr lang="nl-NL" sz="2400" dirty="0">
                  <a:solidFill>
                    <a:prstClr val="black"/>
                  </a:solidFill>
                  <a:latin typeface="Arial" panose="020B0604020202020204" pitchFamily="34" charset="0"/>
                  <a:cs typeface="Arial" panose="020B0604020202020204" pitchFamily="34" charset="0"/>
                </a:rPr>
                <a:t>Prognose 2030:</a:t>
              </a:r>
            </a:p>
            <a:p>
              <a:pPr marL="0" indent="0" defTabSz="685800">
                <a:spcBef>
                  <a:spcPts val="750"/>
                </a:spcBef>
                <a:buNone/>
              </a:pPr>
              <a:r>
                <a:rPr lang="nl-NL" sz="2400" dirty="0">
                  <a:solidFill>
                    <a:prstClr val="black"/>
                  </a:solidFill>
                  <a:latin typeface="Arial" panose="020B0604020202020204" pitchFamily="34" charset="0"/>
                  <a:cs typeface="Arial" panose="020B0604020202020204" pitchFamily="34" charset="0"/>
                </a:rPr>
                <a:t>  + 118.000 per jaar</a:t>
              </a:r>
            </a:p>
            <a:p>
              <a:pPr marL="0" indent="0" defTabSz="685800">
                <a:spcBef>
                  <a:spcPts val="750"/>
                </a:spcBef>
                <a:buNone/>
              </a:pPr>
              <a:r>
                <a:rPr lang="nl-NL" sz="2400" dirty="0">
                  <a:solidFill>
                    <a:prstClr val="black"/>
                  </a:solidFill>
                  <a:latin typeface="Arial" panose="020B0604020202020204" pitchFamily="34" charset="0"/>
                  <a:cs typeface="Arial" panose="020B0604020202020204" pitchFamily="34" charset="0"/>
                </a:rPr>
                <a:t> </a:t>
              </a:r>
            </a:p>
            <a:p>
              <a:pPr marL="0" indent="0" defTabSz="685800">
                <a:spcBef>
                  <a:spcPts val="750"/>
                </a:spcBef>
                <a:buNone/>
              </a:pPr>
              <a:endParaRPr lang="nl-NL" sz="2400" dirty="0">
                <a:solidFill>
                  <a:prstClr val="black"/>
                </a:solidFill>
                <a:latin typeface="Arial" panose="020B0604020202020204" pitchFamily="34" charset="0"/>
                <a:cs typeface="Arial" panose="020B0604020202020204" pitchFamily="34" charset="0"/>
              </a:endParaRPr>
            </a:p>
          </p:txBody>
        </p:sp>
        <p:sp>
          <p:nvSpPr>
            <p:cNvPr id="2" name="Pijl-rechts 1"/>
            <p:cNvSpPr/>
            <p:nvPr/>
          </p:nvSpPr>
          <p:spPr>
            <a:xfrm rot="16200000">
              <a:off x="8549135" y="5176943"/>
              <a:ext cx="978408" cy="3260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15"/>
              <a:endParaRPr lang="nl-NL" sz="3200">
                <a:solidFill>
                  <a:prstClr val="white"/>
                </a:solidFill>
                <a:latin typeface="Arial" panose="020B0604020202020204" pitchFamily="34" charset="0"/>
                <a:cs typeface="Arial" panose="020B0604020202020204" pitchFamily="34" charset="0"/>
              </a:endParaRPr>
            </a:p>
          </p:txBody>
        </p:sp>
        <p:sp>
          <p:nvSpPr>
            <p:cNvPr id="17" name="Tijdelijke aanduiding voor inhoud 2">
              <a:extLst>
                <a:ext uri="{FF2B5EF4-FFF2-40B4-BE49-F238E27FC236}">
                  <a16:creationId xmlns:a16="http://schemas.microsoft.com/office/drawing/2014/main" id="{15DCEBFD-59C3-40F0-9B78-B54A797A4EC0}"/>
                </a:ext>
              </a:extLst>
            </p:cNvPr>
            <p:cNvSpPr txBox="1">
              <a:spLocks/>
            </p:cNvSpPr>
            <p:nvPr/>
          </p:nvSpPr>
          <p:spPr>
            <a:xfrm>
              <a:off x="7653914" y="5901189"/>
              <a:ext cx="4213455" cy="790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nl-NL" b="1" dirty="0">
                  <a:solidFill>
                    <a:prstClr val="black"/>
                  </a:solidFill>
                  <a:latin typeface="Arial" panose="020B0604020202020204" pitchFamily="34" charset="0"/>
                  <a:cs typeface="Arial" panose="020B0604020202020204" pitchFamily="34" charset="0"/>
                </a:rPr>
                <a:t>Warmte </a:t>
              </a:r>
              <a:r>
                <a:rPr lang="nl-NL" sz="2700" b="1" dirty="0">
                  <a:solidFill>
                    <a:prstClr val="black"/>
                  </a:solidFill>
                  <a:latin typeface="Arial" panose="020B0604020202020204" pitchFamily="34" charset="0"/>
                  <a:cs typeface="Arial" panose="020B0604020202020204" pitchFamily="34" charset="0"/>
                </a:rPr>
                <a:t>benutten</a:t>
              </a:r>
              <a:endParaRPr lang="nl-NL" b="1" dirty="0">
                <a:solidFill>
                  <a:prstClr val="black"/>
                </a:solidFill>
                <a:latin typeface="Arial" panose="020B0604020202020204" pitchFamily="34" charset="0"/>
                <a:cs typeface="Arial" panose="020B0604020202020204" pitchFamily="34" charset="0"/>
              </a:endParaRPr>
            </a:p>
            <a:p>
              <a:pPr marL="0" indent="0" defTabSz="685800">
                <a:spcBef>
                  <a:spcPts val="750"/>
                </a:spcBef>
                <a:buNone/>
              </a:pPr>
              <a:endParaRPr lang="nl-NL" dirty="0">
                <a:solidFill>
                  <a:prstClr val="black"/>
                </a:solidFill>
                <a:latin typeface="Arial" panose="020B0604020202020204" pitchFamily="34" charset="0"/>
                <a:cs typeface="Arial" panose="020B0604020202020204" pitchFamily="34" charset="0"/>
              </a:endParaRPr>
            </a:p>
          </p:txBody>
        </p:sp>
        <p:pic>
          <p:nvPicPr>
            <p:cNvPr id="1026" name="Picture 2" descr="Buitenthermometer met 8 graden celsius | Gratis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l="33256" t="11563" r="29889" b="16211"/>
            <a:stretch/>
          </p:blipFill>
          <p:spPr bwMode="auto">
            <a:xfrm>
              <a:off x="6474042" y="1293639"/>
              <a:ext cx="1179872" cy="23122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jdelijke aanduiding voor inhoud 2">
            <a:extLst>
              <a:ext uri="{FF2B5EF4-FFF2-40B4-BE49-F238E27FC236}">
                <a16:creationId xmlns:a16="http://schemas.microsoft.com/office/drawing/2014/main" id="{15DCEBFD-59C3-40F0-9B78-B54A797A4EC0}"/>
              </a:ext>
            </a:extLst>
          </p:cNvPr>
          <p:cNvSpPr txBox="1">
            <a:spLocks/>
          </p:cNvSpPr>
          <p:nvPr/>
        </p:nvSpPr>
        <p:spPr>
          <a:xfrm>
            <a:off x="2261574" y="1583966"/>
            <a:ext cx="3662674" cy="3142458"/>
          </a:xfrm>
          <a:prstGeom prst="rect">
            <a:avLst/>
          </a:prstGeom>
        </p:spPr>
        <p:txBody>
          <a:bodyPr vert="horz" lIns="56704" tIns="28352" rIns="56704" bIns="2835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nl-NL" sz="2400" dirty="0">
                <a:solidFill>
                  <a:prstClr val="black"/>
                </a:solidFill>
                <a:latin typeface="Arial" panose="020B0604020202020204" pitchFamily="34" charset="0"/>
                <a:cs typeface="Arial" panose="020B0604020202020204" pitchFamily="34" charset="0"/>
              </a:rPr>
              <a:t>Brabant heeft een van de grootste en schoonste grondwatervoorraden van Nederland. Al het drinkwater is gemaakt van grondwater.</a:t>
            </a:r>
          </a:p>
          <a:p>
            <a:pPr marL="0" indent="0" defTabSz="685800">
              <a:spcBef>
                <a:spcPts val="750"/>
              </a:spcBef>
              <a:buNone/>
            </a:pPr>
            <a:endParaRPr lang="nl-NL" sz="2400" dirty="0">
              <a:solidFill>
                <a:prstClr val="black"/>
              </a:solidFill>
              <a:latin typeface="Arial" panose="020B0604020202020204" pitchFamily="34" charset="0"/>
              <a:cs typeface="Arial" panose="020B0604020202020204" pitchFamily="34" charset="0"/>
            </a:endParaRPr>
          </a:p>
          <a:p>
            <a:pPr marL="0" indent="0" defTabSz="685800">
              <a:spcBef>
                <a:spcPts val="750"/>
              </a:spcBef>
              <a:buNone/>
            </a:pPr>
            <a:r>
              <a:rPr lang="nl-NL" sz="2400" dirty="0">
                <a:solidFill>
                  <a:prstClr val="black"/>
                </a:solidFill>
                <a:latin typeface="Arial" panose="020B0604020202020204" pitchFamily="34" charset="0"/>
                <a:cs typeface="Arial" panose="020B0604020202020204" pitchFamily="34" charset="0"/>
              </a:rPr>
              <a:t>220 miljoen m3/jaar</a:t>
            </a:r>
          </a:p>
          <a:p>
            <a:pPr marL="0" indent="0" defTabSz="685800">
              <a:spcBef>
                <a:spcPts val="750"/>
              </a:spcBef>
              <a:buNone/>
            </a:pPr>
            <a:r>
              <a:rPr lang="nl-NL" sz="2400" dirty="0">
                <a:solidFill>
                  <a:prstClr val="black"/>
                </a:solidFill>
                <a:latin typeface="Arial" panose="020B0604020202020204" pitchFamily="34" charset="0"/>
                <a:cs typeface="Arial" panose="020B0604020202020204" pitchFamily="34" charset="0"/>
              </a:rPr>
              <a:t>voor drinkwater en industrie</a:t>
            </a:r>
          </a:p>
          <a:p>
            <a:pPr marL="0" indent="0" defTabSz="685800">
              <a:spcBef>
                <a:spcPts val="750"/>
              </a:spcBef>
              <a:buNone/>
            </a:pPr>
            <a:endParaRPr lang="nl-NL"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94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D6113-156E-4EB7-8433-8F9E537BBA78}"/>
              </a:ext>
            </a:extLst>
          </p:cNvPr>
          <p:cNvSpPr>
            <a:spLocks noGrp="1"/>
          </p:cNvSpPr>
          <p:nvPr>
            <p:ph type="title"/>
          </p:nvPr>
        </p:nvSpPr>
        <p:spPr>
          <a:xfrm>
            <a:off x="891463" y="1956206"/>
            <a:ext cx="4712232" cy="773210"/>
          </a:xfrm>
        </p:spPr>
        <p:txBody>
          <a:bodyPr>
            <a:normAutofit/>
          </a:bodyPr>
          <a:lstStyle/>
          <a:p>
            <a:r>
              <a:rPr lang="nl-NL" sz="2400" b="0" dirty="0">
                <a:latin typeface="Arial" panose="020B0604020202020204" pitchFamily="34" charset="0"/>
                <a:cs typeface="Arial" panose="020B0604020202020204" pitchFamily="34" charset="0"/>
              </a:rPr>
              <a:t>Risico 1</a:t>
            </a:r>
            <a:endParaRPr lang="nl-NL" sz="2200" dirty="0">
              <a:latin typeface="Arial" panose="020B0604020202020204" pitchFamily="34" charset="0"/>
              <a:cs typeface="Arial" panose="020B0604020202020204" pitchFamily="34" charset="0"/>
            </a:endParaRPr>
          </a:p>
        </p:txBody>
      </p:sp>
      <p:sp>
        <p:nvSpPr>
          <p:cNvPr id="10" name="Ondertitel 2">
            <a:extLst>
              <a:ext uri="{FF2B5EF4-FFF2-40B4-BE49-F238E27FC236}">
                <a16:creationId xmlns:a16="http://schemas.microsoft.com/office/drawing/2014/main" id="{B7F54FBC-80C2-4654-841D-2C17A99B4B39}"/>
              </a:ext>
            </a:extLst>
          </p:cNvPr>
          <p:cNvSpPr txBox="1">
            <a:spLocks/>
          </p:cNvSpPr>
          <p:nvPr/>
        </p:nvSpPr>
        <p:spPr>
          <a:xfrm>
            <a:off x="365757" y="1322702"/>
            <a:ext cx="4448839" cy="1392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endParaRPr lang="nl-NL" dirty="0">
              <a:solidFill>
                <a:prstClr val="black"/>
              </a:solidFill>
              <a:latin typeface="Bahnschrift Light" panose="020B0502040204020203" pitchFamily="34" charset="0"/>
            </a:endParaRPr>
          </a:p>
        </p:txBody>
      </p:sp>
      <p:sp>
        <p:nvSpPr>
          <p:cNvPr id="11" name="Titel 1">
            <a:extLst>
              <a:ext uri="{FF2B5EF4-FFF2-40B4-BE49-F238E27FC236}">
                <a16:creationId xmlns:a16="http://schemas.microsoft.com/office/drawing/2014/main" id="{930D6113-156E-4EB7-8433-8F9E537BBA78}"/>
              </a:ext>
            </a:extLst>
          </p:cNvPr>
          <p:cNvSpPr txBox="1">
            <a:spLocks/>
          </p:cNvSpPr>
          <p:nvPr/>
        </p:nvSpPr>
        <p:spPr>
          <a:xfrm>
            <a:off x="1283111" y="5287982"/>
            <a:ext cx="5099539" cy="1008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endParaRPr lang="nl-NL" sz="3200" b="1" dirty="0">
              <a:solidFill>
                <a:srgbClr val="FF0000"/>
              </a:solidFill>
              <a:latin typeface="Calibri"/>
            </a:endParaRPr>
          </a:p>
        </p:txBody>
      </p:sp>
      <p:pic>
        <p:nvPicPr>
          <p:cNvPr id="13" name="Tijdelijke aanduiding voor inhoud 8">
            <a:extLst>
              <a:ext uri="{FF2B5EF4-FFF2-40B4-BE49-F238E27FC236}">
                <a16:creationId xmlns:a16="http://schemas.microsoft.com/office/drawing/2014/main" id="{57997EBF-C0C8-4B70-B982-DEFC5938220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4640" t="7196" r="8302"/>
          <a:stretch/>
        </p:blipFill>
        <p:spPr>
          <a:xfrm>
            <a:off x="5370085" y="1862826"/>
            <a:ext cx="6821915" cy="4875949"/>
          </a:xfrm>
        </p:spPr>
      </p:pic>
      <p:pic>
        <p:nvPicPr>
          <p:cNvPr id="2050" name="Picture 2" descr="Gevarenpictogrammen-Giftig-pictogra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112" r="17681"/>
          <a:stretch/>
        </p:blipFill>
        <p:spPr bwMode="auto">
          <a:xfrm>
            <a:off x="8040216" y="4304344"/>
            <a:ext cx="283870" cy="2947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Water Glas Druppelen - Gratis foto op Pixaba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240" t="23972" r="19737" b="8693"/>
          <a:stretch/>
        </p:blipFill>
        <p:spPr bwMode="auto">
          <a:xfrm>
            <a:off x="8414697" y="5078104"/>
            <a:ext cx="690283" cy="1144604"/>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p:cNvSpPr txBox="1"/>
          <p:nvPr/>
        </p:nvSpPr>
        <p:spPr>
          <a:xfrm>
            <a:off x="3441843" y="5858394"/>
            <a:ext cx="2637887" cy="738664"/>
          </a:xfrm>
          <a:prstGeom prst="rect">
            <a:avLst/>
          </a:prstGeom>
          <a:noFill/>
        </p:spPr>
        <p:txBody>
          <a:bodyPr wrap="square" rtlCol="0">
            <a:spAutoFit/>
          </a:bodyPr>
          <a:lstStyle/>
          <a:p>
            <a:pPr defTabSz="1219215"/>
            <a:r>
              <a:rPr lang="nl-NL" sz="2100" dirty="0">
                <a:solidFill>
                  <a:prstClr val="black"/>
                </a:solidFill>
                <a:latin typeface="Arial" panose="020B0604020202020204" pitchFamily="34" charset="0"/>
                <a:cs typeface="Arial" panose="020B0604020202020204" pitchFamily="34" charset="0"/>
              </a:rPr>
              <a:t>Beschermende </a:t>
            </a:r>
          </a:p>
          <a:p>
            <a:pPr defTabSz="1219215"/>
            <a:r>
              <a:rPr lang="nl-NL" sz="2100" dirty="0">
                <a:solidFill>
                  <a:prstClr val="black"/>
                </a:solidFill>
                <a:latin typeface="Arial" panose="020B0604020202020204" pitchFamily="34" charset="0"/>
                <a:cs typeface="Arial" panose="020B0604020202020204" pitchFamily="34" charset="0"/>
              </a:rPr>
              <a:t>kleilaag</a:t>
            </a:r>
          </a:p>
        </p:txBody>
      </p:sp>
      <p:sp>
        <p:nvSpPr>
          <p:cNvPr id="17" name="Pijl-rechts 16"/>
          <p:cNvSpPr/>
          <p:nvPr/>
        </p:nvSpPr>
        <p:spPr>
          <a:xfrm rot="17577719" flipV="1">
            <a:off x="4665112" y="5063483"/>
            <a:ext cx="1162752" cy="3734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15"/>
            <a:endParaRPr lang="nl-NL" sz="3200">
              <a:solidFill>
                <a:prstClr val="white"/>
              </a:solidFill>
              <a:latin typeface="Calibri"/>
            </a:endParaRPr>
          </a:p>
        </p:txBody>
      </p:sp>
      <p:sp>
        <p:nvSpPr>
          <p:cNvPr id="18" name="Ondertitel 2">
            <a:extLst>
              <a:ext uri="{FF2B5EF4-FFF2-40B4-BE49-F238E27FC236}">
                <a16:creationId xmlns:a16="http://schemas.microsoft.com/office/drawing/2014/main" id="{B7F54FBC-80C2-4654-841D-2C17A99B4B39}"/>
              </a:ext>
            </a:extLst>
          </p:cNvPr>
          <p:cNvSpPr txBox="1">
            <a:spLocks/>
          </p:cNvSpPr>
          <p:nvPr/>
        </p:nvSpPr>
        <p:spPr>
          <a:xfrm>
            <a:off x="815413" y="2743145"/>
            <a:ext cx="3455254" cy="326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nl-NL" sz="2400" dirty="0">
                <a:solidFill>
                  <a:prstClr val="black"/>
                </a:solidFill>
                <a:latin typeface="Arial" panose="020B0604020202020204" pitchFamily="34" charset="0"/>
                <a:cs typeface="Arial" panose="020B0604020202020204" pitchFamily="34" charset="0"/>
              </a:rPr>
              <a:t>Doorboring van de beschermende kleilaag kan kortsluiting veroorzaken tussen het vuilere ondiepe grondwater en het schone drinkwater.</a:t>
            </a:r>
          </a:p>
        </p:txBody>
      </p:sp>
      <p:sp>
        <p:nvSpPr>
          <p:cNvPr id="16" name="Titel 1">
            <a:extLst>
              <a:ext uri="{FF2B5EF4-FFF2-40B4-BE49-F238E27FC236}">
                <a16:creationId xmlns:a16="http://schemas.microsoft.com/office/drawing/2014/main" id="{DBB98089-6BFF-4265-8873-1AB0AF117216}"/>
              </a:ext>
            </a:extLst>
          </p:cNvPr>
          <p:cNvSpPr txBox="1">
            <a:spLocks/>
          </p:cNvSpPr>
          <p:nvPr/>
        </p:nvSpPr>
        <p:spPr>
          <a:xfrm>
            <a:off x="516474" y="-22963"/>
            <a:ext cx="113701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endParaRPr lang="nl-NL" b="1" dirty="0">
              <a:solidFill>
                <a:srgbClr val="FF0000"/>
              </a:solidFill>
              <a:latin typeface="Calibri"/>
            </a:endParaRPr>
          </a:p>
        </p:txBody>
      </p:sp>
      <p:sp>
        <p:nvSpPr>
          <p:cNvPr id="3" name="Titel 1">
            <a:extLst>
              <a:ext uri="{FF2B5EF4-FFF2-40B4-BE49-F238E27FC236}">
                <a16:creationId xmlns:a16="http://schemas.microsoft.com/office/drawing/2014/main" id="{BB578140-A98D-4F22-8783-9E07D2FBBFB7}"/>
              </a:ext>
            </a:extLst>
          </p:cNvPr>
          <p:cNvSpPr txBox="1">
            <a:spLocks/>
          </p:cNvSpPr>
          <p:nvPr/>
        </p:nvSpPr>
        <p:spPr bwMode="auto">
          <a:xfrm>
            <a:off x="815413" y="998730"/>
            <a:ext cx="10087121" cy="6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154" rtl="0" eaLnBrk="1" fontAlgn="base" hangingPunct="1">
              <a:spcBef>
                <a:spcPct val="0"/>
              </a:spcBef>
              <a:spcAft>
                <a:spcPct val="0"/>
              </a:spcAft>
              <a:defRPr sz="3600" b="1" kern="1200">
                <a:solidFill>
                  <a:srgbClr val="FF0000"/>
                </a:solidFill>
                <a:latin typeface="Arial"/>
                <a:ea typeface="ＭＳ Ｐゴシック" charset="-128"/>
                <a:cs typeface="Arial"/>
              </a:defRPr>
            </a:lvl1pPr>
            <a:lvl2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2pPr>
            <a:lvl3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3pPr>
            <a:lvl4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4pPr>
            <a:lvl5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5pPr>
            <a:lvl6pPr marL="457154"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6pPr>
            <a:lvl7pPr marL="914309"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7pPr>
            <a:lvl8pPr marL="1371463"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8pPr>
            <a:lvl9pPr marL="1828617"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9pPr>
          </a:lstStyle>
          <a:p>
            <a:pPr algn="ctr" defTabSz="342866"/>
            <a:r>
              <a:rPr lang="nl-NL" sz="2700" dirty="0"/>
              <a:t>Risico’s van bodemenergie voor het grondwater</a:t>
            </a:r>
          </a:p>
        </p:txBody>
      </p:sp>
      <p:pic>
        <p:nvPicPr>
          <p:cNvPr id="19" name="Afbeelding 18"/>
          <p:cNvPicPr>
            <a:picLocks noChangeAspect="1"/>
          </p:cNvPicPr>
          <p:nvPr/>
        </p:nvPicPr>
        <p:blipFill>
          <a:blip r:embed="rId6"/>
          <a:stretch>
            <a:fillRect/>
          </a:stretch>
        </p:blipFill>
        <p:spPr>
          <a:xfrm>
            <a:off x="9498378" y="137685"/>
            <a:ext cx="2445276" cy="778785"/>
          </a:xfrm>
          <a:prstGeom prst="rect">
            <a:avLst/>
          </a:prstGeom>
        </p:spPr>
      </p:pic>
      <p:sp>
        <p:nvSpPr>
          <p:cNvPr id="8" name="Bijschrift met pijl-omlaag 7"/>
          <p:cNvSpPr/>
          <p:nvPr/>
        </p:nvSpPr>
        <p:spPr>
          <a:xfrm>
            <a:off x="4951606" y="3832767"/>
            <a:ext cx="907367" cy="591636"/>
          </a:xfrm>
          <a:prstGeom prst="downArrowCallou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defTabSz="1219215"/>
            <a:r>
              <a:rPr lang="nl-NL" sz="1500" b="1" dirty="0">
                <a:solidFill>
                  <a:prstClr val="black"/>
                </a:solidFill>
                <a:latin typeface="Calibri"/>
              </a:rPr>
              <a:t>DDT</a:t>
            </a:r>
          </a:p>
        </p:txBody>
      </p:sp>
      <p:sp>
        <p:nvSpPr>
          <p:cNvPr id="23" name="Bijschrift met pijl-omlaag 22"/>
          <p:cNvSpPr/>
          <p:nvPr/>
        </p:nvSpPr>
        <p:spPr>
          <a:xfrm>
            <a:off x="5009435" y="3146887"/>
            <a:ext cx="797513" cy="591636"/>
          </a:xfrm>
          <a:prstGeom prst="downArrowCallou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defTabSz="1219215"/>
            <a:r>
              <a:rPr lang="nl-NL" sz="1500" b="1" dirty="0">
                <a:solidFill>
                  <a:prstClr val="black"/>
                </a:solidFill>
                <a:latin typeface="Calibri"/>
              </a:rPr>
              <a:t>mest</a:t>
            </a:r>
          </a:p>
        </p:txBody>
      </p:sp>
      <p:sp>
        <p:nvSpPr>
          <p:cNvPr id="24" name="Bijschrift met pijl-omlaag 23"/>
          <p:cNvSpPr/>
          <p:nvPr/>
        </p:nvSpPr>
        <p:spPr>
          <a:xfrm>
            <a:off x="8580276" y="3174646"/>
            <a:ext cx="1267109" cy="632396"/>
          </a:xfrm>
          <a:prstGeom prst="downArrowCallou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defTabSz="1219215"/>
            <a:r>
              <a:rPr lang="nl-NL" sz="1500" b="1" dirty="0">
                <a:solidFill>
                  <a:prstClr val="black"/>
                </a:solidFill>
                <a:latin typeface="Calibri"/>
              </a:rPr>
              <a:t>Antropogene invloed</a:t>
            </a:r>
          </a:p>
        </p:txBody>
      </p:sp>
    </p:spTree>
    <p:extLst>
      <p:ext uri="{BB962C8B-B14F-4D97-AF65-F5344CB8AC3E}">
        <p14:creationId xmlns:p14="http://schemas.microsoft.com/office/powerpoint/2010/main" val="314383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3FDB9DC-2483-4C85-A4DF-564A093C3FC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444" t="6829" r="34896"/>
          <a:stretch/>
        </p:blipFill>
        <p:spPr>
          <a:xfrm>
            <a:off x="4911213" y="1538790"/>
            <a:ext cx="6061588" cy="4924004"/>
          </a:xfrm>
        </p:spPr>
      </p:pic>
      <p:sp>
        <p:nvSpPr>
          <p:cNvPr id="2" name="Titel 1">
            <a:extLst>
              <a:ext uri="{FF2B5EF4-FFF2-40B4-BE49-F238E27FC236}">
                <a16:creationId xmlns:a16="http://schemas.microsoft.com/office/drawing/2014/main" id="{930D6113-156E-4EB7-8433-8F9E537BBA78}"/>
              </a:ext>
            </a:extLst>
          </p:cNvPr>
          <p:cNvSpPr>
            <a:spLocks noGrp="1"/>
          </p:cNvSpPr>
          <p:nvPr>
            <p:ph type="title"/>
          </p:nvPr>
        </p:nvSpPr>
        <p:spPr>
          <a:xfrm>
            <a:off x="913637" y="1981045"/>
            <a:ext cx="4374920" cy="773210"/>
          </a:xfrm>
        </p:spPr>
        <p:txBody>
          <a:bodyPr>
            <a:normAutofit/>
          </a:bodyPr>
          <a:lstStyle/>
          <a:p>
            <a:r>
              <a:rPr lang="nl-NL" sz="2400" b="0" dirty="0">
                <a:latin typeface="Arial" panose="020B0604020202020204" pitchFamily="34" charset="0"/>
                <a:cs typeface="Arial" panose="020B0604020202020204" pitchFamily="34" charset="0"/>
              </a:rPr>
              <a:t>Risico 2</a:t>
            </a:r>
            <a:r>
              <a:rPr lang="nl-NL" sz="2400" b="1" dirty="0">
                <a:solidFill>
                  <a:srgbClr val="FF0000"/>
                </a:solidFill>
                <a:latin typeface="Arial" panose="020B0604020202020204" pitchFamily="34" charset="0"/>
                <a:cs typeface="Arial" panose="020B0604020202020204" pitchFamily="34" charset="0"/>
              </a:rPr>
              <a:t> </a:t>
            </a:r>
            <a:br>
              <a:rPr lang="nl-NL" sz="2400" b="1" dirty="0">
                <a:solidFill>
                  <a:srgbClr val="FF0000"/>
                </a:solidFill>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p:txBody>
      </p:sp>
      <p:sp>
        <p:nvSpPr>
          <p:cNvPr id="10" name="Ondertitel 2">
            <a:extLst>
              <a:ext uri="{FF2B5EF4-FFF2-40B4-BE49-F238E27FC236}">
                <a16:creationId xmlns:a16="http://schemas.microsoft.com/office/drawing/2014/main" id="{B7F54FBC-80C2-4654-841D-2C17A99B4B39}"/>
              </a:ext>
            </a:extLst>
          </p:cNvPr>
          <p:cNvSpPr txBox="1">
            <a:spLocks/>
          </p:cNvSpPr>
          <p:nvPr/>
        </p:nvSpPr>
        <p:spPr>
          <a:xfrm>
            <a:off x="815413" y="2754255"/>
            <a:ext cx="2970330" cy="2827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pPr>
            <a:r>
              <a:rPr lang="nl-NL" sz="2400" dirty="0">
                <a:solidFill>
                  <a:prstClr val="black"/>
                </a:solidFill>
                <a:latin typeface="Arial" panose="020B0604020202020204" pitchFamily="34" charset="0"/>
                <a:cs typeface="Arial" panose="020B0604020202020204" pitchFamily="34" charset="0"/>
              </a:rPr>
              <a:t>Verontreiniging drinkwatervoorraad door lekkage van vulmiddel en additieven uit gesloten systemen</a:t>
            </a:r>
          </a:p>
        </p:txBody>
      </p:sp>
      <p:pic>
        <p:nvPicPr>
          <p:cNvPr id="13" name="Picture 6" descr="Water Glas Druppelen - Gratis foto op Pixaba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40" t="23972" r="19737" b="8693"/>
          <a:stretch/>
        </p:blipFill>
        <p:spPr bwMode="auto">
          <a:xfrm>
            <a:off x="10952474" y="4660911"/>
            <a:ext cx="690283" cy="1144604"/>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DC4534EB-87EA-4EA7-9762-8103EBD8AC55}"/>
              </a:ext>
            </a:extLst>
          </p:cNvPr>
          <p:cNvSpPr txBox="1">
            <a:spLocks/>
          </p:cNvSpPr>
          <p:nvPr/>
        </p:nvSpPr>
        <p:spPr bwMode="auto">
          <a:xfrm>
            <a:off x="815413" y="998730"/>
            <a:ext cx="10465163" cy="6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154" rtl="0" eaLnBrk="1" fontAlgn="base" hangingPunct="1">
              <a:spcBef>
                <a:spcPct val="0"/>
              </a:spcBef>
              <a:spcAft>
                <a:spcPct val="0"/>
              </a:spcAft>
              <a:defRPr sz="3600" b="1" kern="1200">
                <a:solidFill>
                  <a:srgbClr val="FF0000"/>
                </a:solidFill>
                <a:latin typeface="Arial"/>
                <a:ea typeface="ＭＳ Ｐゴシック" charset="-128"/>
                <a:cs typeface="Arial"/>
              </a:defRPr>
            </a:lvl1pPr>
            <a:lvl2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2pPr>
            <a:lvl3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3pPr>
            <a:lvl4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4pPr>
            <a:lvl5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5pPr>
            <a:lvl6pPr marL="457154"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6pPr>
            <a:lvl7pPr marL="914309"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7pPr>
            <a:lvl8pPr marL="1371463"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8pPr>
            <a:lvl9pPr marL="1828617"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9pPr>
          </a:lstStyle>
          <a:p>
            <a:pPr algn="ctr" defTabSz="342866"/>
            <a:r>
              <a:rPr lang="nl-NL" sz="2700" dirty="0"/>
              <a:t>Risico’s voor het grondwater</a:t>
            </a:r>
          </a:p>
        </p:txBody>
      </p:sp>
      <p:pic>
        <p:nvPicPr>
          <p:cNvPr id="7" name="Afbeelding 6"/>
          <p:cNvPicPr>
            <a:picLocks noChangeAspect="1"/>
          </p:cNvPicPr>
          <p:nvPr/>
        </p:nvPicPr>
        <p:blipFill>
          <a:blip r:embed="rId5"/>
          <a:stretch>
            <a:fillRect/>
          </a:stretch>
        </p:blipFill>
        <p:spPr>
          <a:xfrm>
            <a:off x="9498378" y="137685"/>
            <a:ext cx="2445276" cy="778785"/>
          </a:xfrm>
          <a:prstGeom prst="rect">
            <a:avLst/>
          </a:prstGeom>
        </p:spPr>
      </p:pic>
      <p:pic>
        <p:nvPicPr>
          <p:cNvPr id="8" name="Picture 2" descr="Gevarenpictogrammen-Giftig-pictogram"/>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112" r="17681"/>
          <a:stretch/>
        </p:blipFill>
        <p:spPr bwMode="auto">
          <a:xfrm>
            <a:off x="9282354" y="4833156"/>
            <a:ext cx="283870" cy="29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690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a:extLst>
              <a:ext uri="{FF2B5EF4-FFF2-40B4-BE49-F238E27FC236}">
                <a16:creationId xmlns:a16="http://schemas.microsoft.com/office/drawing/2014/main" id="{B0B3B732-B27B-764C-B4CA-7E15821ADE6A}"/>
              </a:ext>
            </a:extLst>
          </p:cNvPr>
          <p:cNvPicPr>
            <a:picLocks noChangeAspect="1"/>
          </p:cNvPicPr>
          <p:nvPr/>
        </p:nvPicPr>
        <p:blipFill rotWithShape="1">
          <a:blip r:embed="rId3"/>
          <a:srcRect t="10997" r="165" b="293"/>
          <a:stretch/>
        </p:blipFill>
        <p:spPr>
          <a:xfrm>
            <a:off x="677254" y="764606"/>
            <a:ext cx="11981885" cy="5995925"/>
          </a:xfrm>
          <a:prstGeom prst="rect">
            <a:avLst/>
          </a:prstGeom>
        </p:spPr>
      </p:pic>
    </p:spTree>
    <p:extLst>
      <p:ext uri="{BB962C8B-B14F-4D97-AF65-F5344CB8AC3E}">
        <p14:creationId xmlns:p14="http://schemas.microsoft.com/office/powerpoint/2010/main" val="149708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2BFD1969-C62E-8241-B307-8047D8840B81}"/>
              </a:ext>
            </a:extLst>
          </p:cNvPr>
          <p:cNvSpPr>
            <a:spLocks noGrp="1"/>
          </p:cNvSpPr>
          <p:nvPr>
            <p:ph type="title"/>
          </p:nvPr>
        </p:nvSpPr>
        <p:spPr>
          <a:xfrm>
            <a:off x="838200" y="852778"/>
            <a:ext cx="10515600" cy="761590"/>
          </a:xfrm>
        </p:spPr>
        <p:txBody>
          <a:bodyPr/>
          <a:lstStyle/>
          <a:p>
            <a:pPr algn="ctr"/>
            <a:r>
              <a:rPr lang="nl-BE" sz="2800" dirty="0"/>
              <a:t>Situatie Noord-Brabant</a:t>
            </a:r>
          </a:p>
        </p:txBody>
      </p:sp>
      <p:sp>
        <p:nvSpPr>
          <p:cNvPr id="13" name="Tijdelijke aanduiding voor inhoud 2">
            <a:extLst>
              <a:ext uri="{FF2B5EF4-FFF2-40B4-BE49-F238E27FC236}">
                <a16:creationId xmlns:a16="http://schemas.microsoft.com/office/drawing/2014/main" id="{CAF2594A-DE5A-D346-8F29-15F570C3EDF3}"/>
              </a:ext>
            </a:extLst>
          </p:cNvPr>
          <p:cNvSpPr txBox="1">
            <a:spLocks/>
          </p:cNvSpPr>
          <p:nvPr/>
        </p:nvSpPr>
        <p:spPr bwMode="auto">
          <a:xfrm>
            <a:off x="838199" y="1530627"/>
            <a:ext cx="9409043" cy="507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69054" indent="-269054" algn="l" defTabSz="342866" rtl="0" eaLnBrk="1" fontAlgn="base" hangingPunct="1">
              <a:spcBef>
                <a:spcPct val="20000"/>
              </a:spcBef>
              <a:spcAft>
                <a:spcPct val="0"/>
              </a:spcAft>
              <a:buClr>
                <a:srgbClr val="404040"/>
              </a:buClr>
              <a:buFont typeface="Arial" pitchFamily="34" charset="0"/>
              <a:buChar char="–"/>
              <a:tabLst/>
              <a:defRPr sz="2250" kern="1200">
                <a:solidFill>
                  <a:schemeClr val="tx1"/>
                </a:solidFill>
                <a:latin typeface="Arial"/>
                <a:ea typeface="ＭＳ Ｐゴシック" charset="-128"/>
                <a:cs typeface="Arial"/>
              </a:defRPr>
            </a:lvl1pPr>
            <a:lvl2pPr marL="536918" indent="-267864" algn="l" defTabSz="342866" rtl="0" eaLnBrk="1" fontAlgn="base" hangingPunct="1">
              <a:spcBef>
                <a:spcPct val="20000"/>
              </a:spcBef>
              <a:spcAft>
                <a:spcPct val="0"/>
              </a:spcAft>
              <a:buClr>
                <a:srgbClr val="404040"/>
              </a:buClr>
              <a:buSzPct val="90000"/>
              <a:buFont typeface="Arial" pitchFamily="34" charset="0"/>
              <a:buChar char="•"/>
              <a:tabLst/>
              <a:defRPr sz="1800" kern="1200">
                <a:solidFill>
                  <a:schemeClr val="tx1"/>
                </a:solidFill>
                <a:latin typeface="Arial"/>
                <a:ea typeface="ＭＳ Ｐゴシック" charset="-128"/>
                <a:cs typeface="Arial"/>
              </a:defRPr>
            </a:lvl2pPr>
            <a:lvl3pPr marL="807163" indent="-269054" algn="l" defTabSz="342866" rtl="0" eaLnBrk="1" fontAlgn="base" hangingPunct="1">
              <a:spcBef>
                <a:spcPct val="20000"/>
              </a:spcBef>
              <a:spcAft>
                <a:spcPct val="0"/>
              </a:spcAft>
              <a:buSzPct val="90000"/>
              <a:buFont typeface="Arial" pitchFamily="34" charset="0"/>
              <a:buChar char="–"/>
              <a:defRPr sz="1800" kern="1200">
                <a:solidFill>
                  <a:schemeClr val="tx1"/>
                </a:solidFill>
                <a:latin typeface="Arial"/>
                <a:ea typeface="ＭＳ Ｐゴシック" charset="-128"/>
                <a:cs typeface="Arial"/>
              </a:defRPr>
            </a:lvl3pPr>
            <a:lvl4pPr marL="1076217"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a:ea typeface="ＭＳ Ｐゴシック" charset="-128"/>
                <a:cs typeface="Arial"/>
              </a:defRPr>
            </a:lvl4pPr>
            <a:lvl5pPr marL="1345272"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pitchFamily="34" charset="0"/>
                <a:ea typeface="ＭＳ Ｐゴシック" charset="-128"/>
                <a:cs typeface="Arial" pitchFamily="34" charset="0"/>
              </a:defRPr>
            </a:lvl5pPr>
            <a:lvl6pPr marL="1885762" indent="-171433"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27" indent="-171433"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3" indent="-171433"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58" indent="-171433" algn="l" defTabSz="342866" rtl="0" eaLnBrk="1" latinLnBrk="0" hangingPunct="1">
              <a:spcBef>
                <a:spcPct val="20000"/>
              </a:spcBef>
              <a:buFont typeface="Arial"/>
              <a:buChar char="•"/>
              <a:defRPr sz="1500" kern="1200">
                <a:solidFill>
                  <a:schemeClr val="tx1"/>
                </a:solidFill>
                <a:latin typeface="+mn-lt"/>
                <a:ea typeface="+mn-ea"/>
                <a:cs typeface="+mn-cs"/>
              </a:defRPr>
            </a:lvl9pPr>
          </a:lstStyle>
          <a:p>
            <a:pPr marL="228600" indent="-228600">
              <a:lnSpc>
                <a:spcPct val="80000"/>
              </a:lnSpc>
              <a:buFont typeface="Arial" panose="020B0604020202020204" pitchFamily="34" charset="0"/>
              <a:buChar char="•"/>
            </a:pPr>
            <a:r>
              <a:rPr lang="nl-NL" sz="2400" dirty="0"/>
              <a:t>Veel schoon grondwater</a:t>
            </a:r>
          </a:p>
          <a:p>
            <a:pPr marL="228600" indent="-228600">
              <a:lnSpc>
                <a:spcPct val="80000"/>
              </a:lnSpc>
              <a:buFont typeface="Arial" panose="020B0604020202020204" pitchFamily="34" charset="0"/>
              <a:buChar char="•"/>
            </a:pPr>
            <a:r>
              <a:rPr lang="nl-NL" sz="2400" dirty="0"/>
              <a:t>Goede beschermende lagen </a:t>
            </a:r>
          </a:p>
          <a:p>
            <a:pPr marL="228600" indent="-228600">
              <a:lnSpc>
                <a:spcPct val="80000"/>
              </a:lnSpc>
              <a:buFont typeface="Arial" panose="020B0604020202020204" pitchFamily="34" charset="0"/>
              <a:buChar char="•"/>
            </a:pPr>
            <a:r>
              <a:rPr lang="nl-NL" sz="2400" dirty="0"/>
              <a:t>Veel bodemenergiesystemen</a:t>
            </a:r>
          </a:p>
          <a:p>
            <a:pPr>
              <a:lnSpc>
                <a:spcPct val="110000"/>
              </a:lnSpc>
            </a:pPr>
            <a:endParaRPr lang="nl-NL" sz="2400" dirty="0">
              <a:latin typeface="Arial" panose="020B0604020202020204" pitchFamily="34" charset="0"/>
              <a:cs typeface="Arial" panose="020B0604020202020204" pitchFamily="34" charset="0"/>
            </a:endParaRPr>
          </a:p>
          <a:p>
            <a:pPr marL="0" indent="0">
              <a:lnSpc>
                <a:spcPct val="110000"/>
              </a:lnSpc>
              <a:buNone/>
            </a:pPr>
            <a:endParaRPr lang="nl-NL" sz="2400" dirty="0">
              <a:ea typeface="ＭＳ Ｐゴシック"/>
            </a:endParaRPr>
          </a:p>
          <a:p>
            <a:pPr marL="0" indent="0">
              <a:lnSpc>
                <a:spcPct val="110000"/>
              </a:lnSpc>
              <a:buNone/>
            </a:pPr>
            <a:endParaRPr lang="nl-NL" sz="2400" dirty="0">
              <a:ea typeface="ＭＳ Ｐゴシック"/>
            </a:endParaRPr>
          </a:p>
          <a:p>
            <a:pPr marL="0" indent="0">
              <a:lnSpc>
                <a:spcPct val="110000"/>
              </a:lnSpc>
              <a:buNone/>
            </a:pPr>
            <a:endParaRPr lang="nl-NL" sz="2400" dirty="0">
              <a:ea typeface="ＭＳ Ｐゴシック"/>
            </a:endParaRPr>
          </a:p>
          <a:p>
            <a:pPr marL="0" indent="0">
              <a:lnSpc>
                <a:spcPct val="110000"/>
              </a:lnSpc>
              <a:buNone/>
            </a:pPr>
            <a:endParaRPr lang="nl-NL" sz="2400" dirty="0">
              <a:ea typeface="ＭＳ Ｐゴシック"/>
            </a:endParaRPr>
          </a:p>
          <a:p>
            <a:pPr>
              <a:lnSpc>
                <a:spcPct val="110000"/>
              </a:lnSpc>
              <a:buFont typeface="Arial" panose="020B0604020202020204" pitchFamily="34" charset="0"/>
              <a:buChar char="•"/>
            </a:pPr>
            <a:r>
              <a:rPr lang="nl-NL" sz="2400" dirty="0">
                <a:ea typeface="ＭＳ Ｐゴシック"/>
              </a:rPr>
              <a:t>Geen regels in de interim omgevingsverordening buiten de grondwaterbeschermingsgebieden</a:t>
            </a:r>
          </a:p>
          <a:p>
            <a:pPr>
              <a:lnSpc>
                <a:spcPct val="110000"/>
              </a:lnSpc>
              <a:buFont typeface="Arial" panose="020B0604020202020204" pitchFamily="34" charset="0"/>
              <a:buChar char="•"/>
            </a:pPr>
            <a:r>
              <a:rPr lang="nl-NL" sz="2400" dirty="0">
                <a:ea typeface="ＭＳ Ｐゴシック"/>
              </a:rPr>
              <a:t>Er gelden alleen landelijke regels</a:t>
            </a:r>
            <a:endParaRPr lang="nl-BE" sz="2400" dirty="0">
              <a:latin typeface="Arial" panose="020B0604020202020204" pitchFamily="34" charset="0"/>
              <a:cs typeface="Arial" panose="020B0604020202020204" pitchFamily="34" charset="0"/>
            </a:endParaRPr>
          </a:p>
        </p:txBody>
      </p:sp>
      <p:pic>
        <p:nvPicPr>
          <p:cNvPr id="14" name="Afbeelding 3">
            <a:extLst>
              <a:ext uri="{FF2B5EF4-FFF2-40B4-BE49-F238E27FC236}">
                <a16:creationId xmlns:a16="http://schemas.microsoft.com/office/drawing/2014/main" id="{43138118-9558-BE4B-9757-A194C11EA418}"/>
              </a:ext>
            </a:extLst>
          </p:cNvPr>
          <p:cNvPicPr>
            <a:picLocks noChangeAspect="1"/>
          </p:cNvPicPr>
          <p:nvPr/>
        </p:nvPicPr>
        <p:blipFill>
          <a:blip r:embed="rId3"/>
          <a:stretch>
            <a:fillRect/>
          </a:stretch>
        </p:blipFill>
        <p:spPr>
          <a:xfrm>
            <a:off x="838198" y="2762655"/>
            <a:ext cx="3668592" cy="2023354"/>
          </a:xfrm>
          <a:prstGeom prst="rect">
            <a:avLst/>
          </a:prstGeom>
        </p:spPr>
      </p:pic>
      <p:pic>
        <p:nvPicPr>
          <p:cNvPr id="15" name="Afbeelding 4">
            <a:extLst>
              <a:ext uri="{FF2B5EF4-FFF2-40B4-BE49-F238E27FC236}">
                <a16:creationId xmlns:a16="http://schemas.microsoft.com/office/drawing/2014/main" id="{F05942D8-960D-8849-BE4F-926CD1FDBED3}"/>
              </a:ext>
            </a:extLst>
          </p:cNvPr>
          <p:cNvPicPr>
            <a:picLocks noChangeAspect="1"/>
          </p:cNvPicPr>
          <p:nvPr/>
        </p:nvPicPr>
        <p:blipFill>
          <a:blip r:embed="rId4"/>
          <a:stretch>
            <a:fillRect/>
          </a:stretch>
        </p:blipFill>
        <p:spPr>
          <a:xfrm>
            <a:off x="6322979" y="2548647"/>
            <a:ext cx="3804137" cy="2237362"/>
          </a:xfrm>
          <a:prstGeom prst="rect">
            <a:avLst/>
          </a:prstGeom>
        </p:spPr>
      </p:pic>
      <p:sp>
        <p:nvSpPr>
          <p:cNvPr id="16" name="Tekstvak 5">
            <a:extLst>
              <a:ext uri="{FF2B5EF4-FFF2-40B4-BE49-F238E27FC236}">
                <a16:creationId xmlns:a16="http://schemas.microsoft.com/office/drawing/2014/main" id="{C5185D14-ECD6-8740-83FE-464E9322A3C6}"/>
              </a:ext>
            </a:extLst>
          </p:cNvPr>
          <p:cNvSpPr txBox="1"/>
          <p:nvPr/>
        </p:nvSpPr>
        <p:spPr>
          <a:xfrm>
            <a:off x="4506790" y="3420983"/>
            <a:ext cx="1362232" cy="646331"/>
          </a:xfrm>
          <a:prstGeom prst="rect">
            <a:avLst/>
          </a:prstGeom>
          <a:noFill/>
        </p:spPr>
        <p:txBody>
          <a:bodyPr wrap="none" rtlCol="0">
            <a:spAutoFit/>
          </a:bodyPr>
          <a:lstStyle/>
          <a:p>
            <a:r>
              <a:rPr lang="nl-NL" dirty="0"/>
              <a:t>GBES 18964 </a:t>
            </a:r>
          </a:p>
          <a:p>
            <a:r>
              <a:rPr lang="nl-NL" dirty="0"/>
              <a:t>24% nl</a:t>
            </a:r>
          </a:p>
        </p:txBody>
      </p:sp>
      <p:sp>
        <p:nvSpPr>
          <p:cNvPr id="17" name="Tekstvak 6">
            <a:extLst>
              <a:ext uri="{FF2B5EF4-FFF2-40B4-BE49-F238E27FC236}">
                <a16:creationId xmlns:a16="http://schemas.microsoft.com/office/drawing/2014/main" id="{0DCAD2EA-3E73-7343-AFAD-2D358C5CB24E}"/>
              </a:ext>
            </a:extLst>
          </p:cNvPr>
          <p:cNvSpPr txBox="1"/>
          <p:nvPr/>
        </p:nvSpPr>
        <p:spPr>
          <a:xfrm>
            <a:off x="10127116" y="3392799"/>
            <a:ext cx="1134606" cy="646331"/>
          </a:xfrm>
          <a:prstGeom prst="rect">
            <a:avLst/>
          </a:prstGeom>
          <a:noFill/>
        </p:spPr>
        <p:txBody>
          <a:bodyPr wrap="none" rtlCol="0">
            <a:spAutoFit/>
          </a:bodyPr>
          <a:lstStyle/>
          <a:p>
            <a:r>
              <a:rPr lang="nl-NL" dirty="0"/>
              <a:t>OBES 984 </a:t>
            </a:r>
          </a:p>
          <a:p>
            <a:r>
              <a:rPr lang="nl-NL" dirty="0"/>
              <a:t>15% nl</a:t>
            </a:r>
          </a:p>
        </p:txBody>
      </p:sp>
    </p:spTree>
    <p:extLst>
      <p:ext uri="{BB962C8B-B14F-4D97-AF65-F5344CB8AC3E}">
        <p14:creationId xmlns:p14="http://schemas.microsoft.com/office/powerpoint/2010/main" val="219075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2416" y="1000403"/>
            <a:ext cx="10561173" cy="706895"/>
          </a:xfrm>
        </p:spPr>
        <p:txBody>
          <a:bodyPr/>
          <a:lstStyle/>
          <a:p>
            <a:pPr algn="ctr"/>
            <a:r>
              <a:rPr lang="nl-NL" sz="2800" dirty="0"/>
              <a:t>Voorstellen omgevingsverordening</a:t>
            </a:r>
          </a:p>
        </p:txBody>
      </p:sp>
      <p:sp>
        <p:nvSpPr>
          <p:cNvPr id="4" name="Ondertitel 2">
            <a:extLst>
              <a:ext uri="{FF2B5EF4-FFF2-40B4-BE49-F238E27FC236}">
                <a16:creationId xmlns:a16="http://schemas.microsoft.com/office/drawing/2014/main" id="{B7F54FBC-80C2-4654-841D-2C17A99B4B39}"/>
              </a:ext>
            </a:extLst>
          </p:cNvPr>
          <p:cNvSpPr txBox="1">
            <a:spLocks noGrp="1"/>
          </p:cNvSpPr>
          <p:nvPr>
            <p:ph idx="1"/>
          </p:nvPr>
        </p:nvSpPr>
        <p:spPr>
          <a:xfrm>
            <a:off x="838200" y="2023526"/>
            <a:ext cx="9451050" cy="4535968"/>
          </a:xfrm>
          <a:prstGeom prst="rect">
            <a:avLst/>
          </a:prstGeom>
        </p:spPr>
        <p:txBody>
          <a:bodyPr vert="horz" wrap="square" lIns="68580" tIns="34290" rIns="68580" bIns="3429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866">
              <a:lnSpc>
                <a:spcPct val="80000"/>
              </a:lnSpc>
              <a:spcBef>
                <a:spcPct val="20000"/>
              </a:spcBef>
            </a:pPr>
            <a:r>
              <a:rPr lang="nl-NL" sz="2400" dirty="0">
                <a:latin typeface="Arial"/>
                <a:ea typeface="ＭＳ Ｐゴシック" charset="-128"/>
                <a:cs typeface="Arial"/>
              </a:rPr>
              <a:t>Met GBES niet door de ‘beschermende’ kleilaag</a:t>
            </a:r>
          </a:p>
          <a:p>
            <a:pPr defTabSz="342866">
              <a:lnSpc>
                <a:spcPct val="80000"/>
              </a:lnSpc>
              <a:spcBef>
                <a:spcPct val="20000"/>
              </a:spcBef>
            </a:pPr>
            <a:endParaRPr lang="nl-NL" sz="2400" dirty="0">
              <a:latin typeface="Arial"/>
              <a:ea typeface="ＭＳ Ｐゴシック" charset="-128"/>
              <a:cs typeface="Arial"/>
            </a:endParaRPr>
          </a:p>
          <a:p>
            <a:pPr defTabSz="342866">
              <a:lnSpc>
                <a:spcPct val="80000"/>
              </a:lnSpc>
              <a:spcBef>
                <a:spcPct val="20000"/>
              </a:spcBef>
            </a:pPr>
            <a:endParaRPr lang="nl-NL" sz="2400" dirty="0">
              <a:latin typeface="Arial"/>
              <a:ea typeface="ＭＳ Ｐゴシック" charset="-128"/>
              <a:cs typeface="Arial"/>
            </a:endParaRPr>
          </a:p>
          <a:p>
            <a:pPr defTabSz="342866">
              <a:lnSpc>
                <a:spcPct val="80000"/>
              </a:lnSpc>
              <a:spcBef>
                <a:spcPct val="20000"/>
              </a:spcBef>
            </a:pPr>
            <a:r>
              <a:rPr lang="nl-NL" sz="2400" dirty="0">
                <a:latin typeface="Arial"/>
                <a:ea typeface="ＭＳ Ｐゴシック" charset="-128"/>
                <a:cs typeface="Arial"/>
              </a:rPr>
              <a:t>Alleen het gebruik van puur water, kaliumcarbonaat en </a:t>
            </a:r>
            <a:r>
              <a:rPr lang="nl-NL" sz="2400" dirty="0" err="1">
                <a:latin typeface="Arial"/>
                <a:ea typeface="ＭＳ Ｐゴシック" charset="-128"/>
                <a:cs typeface="Arial"/>
              </a:rPr>
              <a:t>monopropyleenglycol</a:t>
            </a:r>
            <a:r>
              <a:rPr lang="nl-NL" sz="2400" dirty="0">
                <a:latin typeface="Arial"/>
                <a:ea typeface="ＭＳ Ｐゴシック" charset="-128"/>
                <a:cs typeface="Arial"/>
              </a:rPr>
              <a:t> is toegestaan als vulmiddel (geen additieven)</a:t>
            </a:r>
          </a:p>
          <a:p>
            <a:pPr defTabSz="342866">
              <a:lnSpc>
                <a:spcPct val="80000"/>
              </a:lnSpc>
              <a:spcBef>
                <a:spcPct val="20000"/>
              </a:spcBef>
            </a:pPr>
            <a:endParaRPr lang="nl-NL" sz="2400" dirty="0">
              <a:latin typeface="Arial"/>
              <a:ea typeface="ＭＳ Ｐゴシック" charset="-128"/>
              <a:cs typeface="Arial"/>
            </a:endParaRPr>
          </a:p>
          <a:p>
            <a:pPr defTabSz="342866">
              <a:lnSpc>
                <a:spcPct val="80000"/>
              </a:lnSpc>
              <a:spcBef>
                <a:spcPct val="20000"/>
              </a:spcBef>
            </a:pPr>
            <a:endParaRPr lang="nl-NL" sz="2400" dirty="0">
              <a:latin typeface="Arial"/>
              <a:ea typeface="ＭＳ Ｐゴシック" charset="-128"/>
              <a:cs typeface="Arial"/>
            </a:endParaRPr>
          </a:p>
          <a:p>
            <a:pPr defTabSz="342866">
              <a:lnSpc>
                <a:spcPct val="80000"/>
              </a:lnSpc>
              <a:spcBef>
                <a:spcPct val="20000"/>
              </a:spcBef>
            </a:pPr>
            <a:r>
              <a:rPr lang="nl-NL" sz="2400" dirty="0">
                <a:latin typeface="Arial"/>
                <a:ea typeface="ＭＳ Ｐゴシック" charset="-128"/>
                <a:cs typeface="Arial"/>
              </a:rPr>
              <a:t>Registratie van alle systemen (ook kleine systemen)</a:t>
            </a:r>
          </a:p>
          <a:p>
            <a:pPr defTabSz="342866">
              <a:lnSpc>
                <a:spcPct val="80000"/>
              </a:lnSpc>
              <a:spcBef>
                <a:spcPct val="20000"/>
              </a:spcBef>
            </a:pPr>
            <a:endParaRPr lang="nl-NL" sz="2400" dirty="0">
              <a:latin typeface="Arial"/>
              <a:ea typeface="ＭＳ Ｐゴシック" charset="-128"/>
              <a:cs typeface="Arial"/>
            </a:endParaRPr>
          </a:p>
          <a:p>
            <a:pPr marL="0" indent="0">
              <a:buNone/>
            </a:pPr>
            <a:endParaRPr lang="nl-NL" dirty="0">
              <a:latin typeface="Bahnschrift Light" panose="020B0502040204020203" pitchFamily="34" charset="0"/>
            </a:endParaRPr>
          </a:p>
          <a:p>
            <a:pPr marL="0" indent="0">
              <a:buNone/>
            </a:pPr>
            <a:endParaRPr lang="nl-NL" dirty="0">
              <a:latin typeface="Bahnschrift Light" panose="020B0502040204020203" pitchFamily="34" charset="0"/>
            </a:endParaRPr>
          </a:p>
          <a:p>
            <a:pPr marL="0" indent="0">
              <a:buNone/>
            </a:pPr>
            <a:endParaRPr lang="nl-NL" dirty="0">
              <a:latin typeface="Bahnschrift Light" panose="020B0502040204020203" pitchFamily="34" charset="0"/>
            </a:endParaRPr>
          </a:p>
        </p:txBody>
      </p:sp>
    </p:spTree>
    <p:extLst>
      <p:ext uri="{BB962C8B-B14F-4D97-AF65-F5344CB8AC3E}">
        <p14:creationId xmlns:p14="http://schemas.microsoft.com/office/powerpoint/2010/main" val="68702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884A7-0681-2B4B-A181-4637FF9AD854}"/>
              </a:ext>
            </a:extLst>
          </p:cNvPr>
          <p:cNvSpPr>
            <a:spLocks noGrp="1"/>
          </p:cNvSpPr>
          <p:nvPr>
            <p:ph type="title"/>
          </p:nvPr>
        </p:nvSpPr>
        <p:spPr>
          <a:xfrm>
            <a:off x="949411" y="1007677"/>
            <a:ext cx="10515600" cy="1325563"/>
          </a:xfrm>
        </p:spPr>
        <p:txBody>
          <a:bodyPr/>
          <a:lstStyle/>
          <a:p>
            <a:pPr algn="ctr"/>
            <a:r>
              <a:rPr lang="nl-BE" sz="2800" dirty="0"/>
              <a:t>Argumenten</a:t>
            </a:r>
          </a:p>
        </p:txBody>
      </p:sp>
      <p:sp>
        <p:nvSpPr>
          <p:cNvPr id="3" name="Tijdelijke aanduiding voor inhoud 2">
            <a:extLst>
              <a:ext uri="{FF2B5EF4-FFF2-40B4-BE49-F238E27FC236}">
                <a16:creationId xmlns:a16="http://schemas.microsoft.com/office/drawing/2014/main" id="{11099589-44D4-D946-9C49-EE386F389B47}"/>
              </a:ext>
            </a:extLst>
          </p:cNvPr>
          <p:cNvSpPr txBox="1">
            <a:spLocks/>
          </p:cNvSpPr>
          <p:nvPr/>
        </p:nvSpPr>
        <p:spPr bwMode="auto">
          <a:xfrm>
            <a:off x="838200" y="199862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9054" indent="-269054" algn="l" defTabSz="342866" rtl="0" eaLnBrk="1" fontAlgn="base" hangingPunct="1">
              <a:spcBef>
                <a:spcPct val="20000"/>
              </a:spcBef>
              <a:spcAft>
                <a:spcPct val="0"/>
              </a:spcAft>
              <a:buClr>
                <a:srgbClr val="404040"/>
              </a:buClr>
              <a:buFont typeface="Arial" pitchFamily="34" charset="0"/>
              <a:buChar char="–"/>
              <a:tabLst/>
              <a:defRPr sz="2250" kern="1200">
                <a:solidFill>
                  <a:schemeClr val="tx1"/>
                </a:solidFill>
                <a:latin typeface="Arial"/>
                <a:ea typeface="ＭＳ Ｐゴシック" charset="-128"/>
                <a:cs typeface="Arial"/>
              </a:defRPr>
            </a:lvl1pPr>
            <a:lvl2pPr marL="536918" indent="-267864" algn="l" defTabSz="342866" rtl="0" eaLnBrk="1" fontAlgn="base" hangingPunct="1">
              <a:spcBef>
                <a:spcPct val="20000"/>
              </a:spcBef>
              <a:spcAft>
                <a:spcPct val="0"/>
              </a:spcAft>
              <a:buClr>
                <a:srgbClr val="404040"/>
              </a:buClr>
              <a:buSzPct val="90000"/>
              <a:buFont typeface="Arial" pitchFamily="34" charset="0"/>
              <a:buChar char="•"/>
              <a:tabLst/>
              <a:defRPr sz="1800" kern="1200">
                <a:solidFill>
                  <a:schemeClr val="tx1"/>
                </a:solidFill>
                <a:latin typeface="Arial"/>
                <a:ea typeface="ＭＳ Ｐゴシック" charset="-128"/>
                <a:cs typeface="Arial"/>
              </a:defRPr>
            </a:lvl2pPr>
            <a:lvl3pPr marL="807163" indent="-269054" algn="l" defTabSz="342866" rtl="0" eaLnBrk="1" fontAlgn="base" hangingPunct="1">
              <a:spcBef>
                <a:spcPct val="20000"/>
              </a:spcBef>
              <a:spcAft>
                <a:spcPct val="0"/>
              </a:spcAft>
              <a:buSzPct val="90000"/>
              <a:buFont typeface="Arial" pitchFamily="34" charset="0"/>
              <a:buChar char="–"/>
              <a:defRPr sz="1800" kern="1200">
                <a:solidFill>
                  <a:schemeClr val="tx1"/>
                </a:solidFill>
                <a:latin typeface="Arial"/>
                <a:ea typeface="ＭＳ Ｐゴシック" charset="-128"/>
                <a:cs typeface="Arial"/>
              </a:defRPr>
            </a:lvl3pPr>
            <a:lvl4pPr marL="1076217"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a:ea typeface="ＭＳ Ｐゴシック" charset="-128"/>
                <a:cs typeface="Arial"/>
              </a:defRPr>
            </a:lvl4pPr>
            <a:lvl5pPr marL="1345272" indent="-269054" algn="l" defTabSz="342866" rtl="0" eaLnBrk="1" fontAlgn="base" hangingPunct="1">
              <a:spcBef>
                <a:spcPct val="20000"/>
              </a:spcBef>
              <a:spcAft>
                <a:spcPct val="0"/>
              </a:spcAft>
              <a:buClr>
                <a:srgbClr val="404040"/>
              </a:buClr>
              <a:buFont typeface="Arial" pitchFamily="34" charset="0"/>
              <a:buChar char="–"/>
              <a:defRPr sz="1800" kern="1200">
                <a:solidFill>
                  <a:schemeClr val="tx1"/>
                </a:solidFill>
                <a:latin typeface="Arial" pitchFamily="34" charset="0"/>
                <a:ea typeface="ＭＳ Ｐゴシック" charset="-128"/>
                <a:cs typeface="Arial" pitchFamily="34" charset="0"/>
              </a:defRPr>
            </a:lvl5pPr>
            <a:lvl6pPr marL="1885762" indent="-171433"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27" indent="-171433"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3" indent="-171433"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58" indent="-171433" algn="l" defTabSz="342866" rtl="0" eaLnBrk="1" latinLnBrk="0" hangingPunct="1">
              <a:spcBef>
                <a:spcPct val="20000"/>
              </a:spcBef>
              <a:buFont typeface="Arial"/>
              <a:buChar char="•"/>
              <a:defRPr sz="1500" kern="1200">
                <a:solidFill>
                  <a:schemeClr val="tx1"/>
                </a:solidFill>
                <a:latin typeface="+mn-lt"/>
                <a:ea typeface="+mn-ea"/>
                <a:cs typeface="+mn-cs"/>
              </a:defRPr>
            </a:lvl9pPr>
          </a:lstStyle>
          <a:p>
            <a:pPr marL="228600" indent="-228600">
              <a:lnSpc>
                <a:spcPct val="80000"/>
              </a:lnSpc>
              <a:buFont typeface="Arial" panose="020B0604020202020204" pitchFamily="34" charset="0"/>
              <a:buChar char="•"/>
            </a:pPr>
            <a:r>
              <a:rPr lang="nl-BE" sz="2400" dirty="0"/>
              <a:t>Onzekerheid over kwaliteit afdichting boorgat, ook bij werken conform landelijke regels</a:t>
            </a:r>
          </a:p>
          <a:p>
            <a:pPr marL="228600" indent="-228600">
              <a:lnSpc>
                <a:spcPct val="80000"/>
              </a:lnSpc>
              <a:buFont typeface="Arial" panose="020B0604020202020204" pitchFamily="34" charset="0"/>
              <a:buChar char="•"/>
            </a:pPr>
            <a:endParaRPr lang="nl-BE" sz="2400" dirty="0"/>
          </a:p>
          <a:p>
            <a:pPr marL="228600" indent="-228600">
              <a:lnSpc>
                <a:spcPct val="80000"/>
              </a:lnSpc>
              <a:buFont typeface="Arial" panose="020B0604020202020204" pitchFamily="34" charset="0"/>
              <a:buChar char="•"/>
            </a:pPr>
            <a:r>
              <a:rPr lang="nl-BE" sz="2400" dirty="0"/>
              <a:t>Kwaliteit afdichting (nog) niet meetbaar en bij lekkage niet te herstellen</a:t>
            </a:r>
          </a:p>
          <a:p>
            <a:pPr marL="228600" indent="-228600">
              <a:lnSpc>
                <a:spcPct val="80000"/>
              </a:lnSpc>
              <a:buFont typeface="Arial" panose="020B0604020202020204" pitchFamily="34" charset="0"/>
              <a:buChar char="•"/>
            </a:pPr>
            <a:endParaRPr lang="nl-BE" sz="2400" dirty="0"/>
          </a:p>
          <a:p>
            <a:pPr marL="228600" indent="-228600">
              <a:lnSpc>
                <a:spcPct val="80000"/>
              </a:lnSpc>
              <a:buFont typeface="Arial" panose="020B0604020202020204" pitchFamily="34" charset="0"/>
              <a:buChar char="•"/>
            </a:pPr>
            <a:r>
              <a:rPr lang="nl-BE" sz="2400" dirty="0"/>
              <a:t>Reeële kans op verontreiniging, er zijn heel veel systemen</a:t>
            </a:r>
          </a:p>
          <a:p>
            <a:pPr marL="228600" indent="-228600">
              <a:lnSpc>
                <a:spcPct val="80000"/>
              </a:lnSpc>
              <a:buFont typeface="Arial" panose="020B0604020202020204" pitchFamily="34" charset="0"/>
              <a:buChar char="•"/>
            </a:pPr>
            <a:endParaRPr lang="nl-BE" sz="2400" dirty="0"/>
          </a:p>
          <a:p>
            <a:pPr marL="228600" indent="-228600">
              <a:lnSpc>
                <a:spcPct val="80000"/>
              </a:lnSpc>
              <a:buFont typeface="Arial" panose="020B0604020202020204" pitchFamily="34" charset="0"/>
              <a:buChar char="•"/>
            </a:pPr>
            <a:r>
              <a:rPr lang="nl-BE" sz="2400" dirty="0"/>
              <a:t>Handhaving op elke plek/bij elk systeem is te kostbaar</a:t>
            </a:r>
          </a:p>
          <a:p>
            <a:pPr marL="228600" indent="-228600">
              <a:lnSpc>
                <a:spcPct val="80000"/>
              </a:lnSpc>
              <a:buFont typeface="Arial" panose="020B0604020202020204" pitchFamily="34" charset="0"/>
              <a:buChar char="•"/>
            </a:pPr>
            <a:endParaRPr lang="nl-BE" sz="2400" dirty="0"/>
          </a:p>
          <a:p>
            <a:pPr marL="228600" indent="-228600">
              <a:lnSpc>
                <a:spcPct val="80000"/>
              </a:lnSpc>
              <a:buFont typeface="Arial" panose="020B0604020202020204" pitchFamily="34" charset="0"/>
              <a:buChar char="•"/>
            </a:pPr>
            <a:endParaRPr lang="nl-BE" sz="2400" dirty="0"/>
          </a:p>
          <a:p>
            <a:pPr marL="0" indent="0">
              <a:lnSpc>
                <a:spcPct val="80000"/>
              </a:lnSpc>
              <a:buNone/>
            </a:pPr>
            <a:r>
              <a:rPr lang="nl-BE" sz="2400" b="1" dirty="0"/>
              <a:t>Daarom kiest Brabant voor het voorzorgprincipe</a:t>
            </a:r>
          </a:p>
        </p:txBody>
      </p:sp>
    </p:spTree>
    <p:extLst>
      <p:ext uri="{BB962C8B-B14F-4D97-AF65-F5344CB8AC3E}">
        <p14:creationId xmlns:p14="http://schemas.microsoft.com/office/powerpoint/2010/main" val="135075088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witte achtergrond + extra titelblad">
  <a:themeElements>
    <a:clrScheme name="PNB huisstijl 2014 oranje">
      <a:dk1>
        <a:sysClr val="windowText" lastClr="000000"/>
      </a:dk1>
      <a:lt1>
        <a:sysClr val="window" lastClr="FFFFFF"/>
      </a:lt1>
      <a:dk2>
        <a:srgbClr val="009AD8"/>
      </a:dk2>
      <a:lt2>
        <a:srgbClr val="EEECE1"/>
      </a:lt2>
      <a:accent1>
        <a:srgbClr val="009AD8"/>
      </a:accent1>
      <a:accent2>
        <a:srgbClr val="5C2483"/>
      </a:accent2>
      <a:accent3>
        <a:srgbClr val="941D42"/>
      </a:accent3>
      <a:accent4>
        <a:srgbClr val="EC6707"/>
      </a:accent4>
      <a:accent5>
        <a:srgbClr val="FFE500"/>
      </a:accent5>
      <a:accent6>
        <a:srgbClr val="006E79"/>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97117A4E541144B132EC23D029B25C" ma:contentTypeVersion="13" ma:contentTypeDescription="Een nieuw document maken." ma:contentTypeScope="" ma:versionID="96dee976304aec65f2d43181b2bd776d">
  <xsd:schema xmlns:xsd="http://www.w3.org/2001/XMLSchema" xmlns:xs="http://www.w3.org/2001/XMLSchema" xmlns:p="http://schemas.microsoft.com/office/2006/metadata/properties" xmlns:ns2="98fc3553-fe4d-47e2-a387-cb7128f6a9db" xmlns:ns3="b8eb47d6-143d-48a9-8b83-1a492c90e454" targetNamespace="http://schemas.microsoft.com/office/2006/metadata/properties" ma:root="true" ma:fieldsID="97b3ca14467e802b9b31a5dafc032fba" ns2:_="" ns3:_="">
    <xsd:import namespace="98fc3553-fe4d-47e2-a387-cb7128f6a9db"/>
    <xsd:import namespace="b8eb47d6-143d-48a9-8b83-1a492c90e4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c3553-fe4d-47e2-a387-cb7128f6a9db"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eb47d6-143d-48a9-8b83-1a492c90e4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166C6C-28FB-46BF-8E41-EAB0C66D6CE5}"/>
</file>

<file path=customXml/itemProps2.xml><?xml version="1.0" encoding="utf-8"?>
<ds:datastoreItem xmlns:ds="http://schemas.openxmlformats.org/officeDocument/2006/customXml" ds:itemID="{4E9679BE-7851-4FED-95B0-2779A2318CAE}">
  <ds:schemaRefs>
    <ds:schemaRef ds:uri="http://schemas.microsoft.com/sharepoint/v3/contenttype/forms"/>
  </ds:schemaRefs>
</ds:datastoreItem>
</file>

<file path=customXml/itemProps3.xml><?xml version="1.0" encoding="utf-8"?>
<ds:datastoreItem xmlns:ds="http://schemas.openxmlformats.org/officeDocument/2006/customXml" ds:itemID="{7A891797-5149-48B0-807F-72FDAB752574}">
  <ds:schemaRefs>
    <ds:schemaRef ds:uri="bdac09ea-0cd5-4dbc-bc11-51f7d0986d0c"/>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3288</TotalTime>
  <Words>875</Words>
  <Application>Microsoft Office PowerPoint</Application>
  <PresentationFormat>Breedbeeld</PresentationFormat>
  <Paragraphs>165</Paragraphs>
  <Slides>13</Slides>
  <Notes>11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13</vt:i4>
      </vt:variant>
    </vt:vector>
  </HeadingPairs>
  <TitlesOfParts>
    <vt:vector size="20" baseType="lpstr">
      <vt:lpstr>Arial</vt:lpstr>
      <vt:lpstr>Bahnschrift Light</vt:lpstr>
      <vt:lpstr>Calibri</vt:lpstr>
      <vt:lpstr>Calibri Light</vt:lpstr>
      <vt:lpstr>Wingdings</vt:lpstr>
      <vt:lpstr>Kantoorthema</vt:lpstr>
      <vt:lpstr>1 witte achtergrond + extra titelblad</vt:lpstr>
      <vt:lpstr>Regels voor bodemenergiesystemen  in de omgevingsverordening Provincie Noord-Brabant</vt:lpstr>
      <vt:lpstr>PowerPoint-presentatie</vt:lpstr>
      <vt:lpstr>     Grondwater</vt:lpstr>
      <vt:lpstr>Risico 1</vt:lpstr>
      <vt:lpstr>Risico 2  </vt:lpstr>
      <vt:lpstr>PowerPoint-presentatie</vt:lpstr>
      <vt:lpstr>Situatie Noord-Brabant</vt:lpstr>
      <vt:lpstr>Voorstellen omgevingsverordening</vt:lpstr>
      <vt:lpstr>Argumenten</vt:lpstr>
      <vt:lpstr>PowerPoint-presentatie</vt:lpstr>
      <vt:lpstr>Analyse – heel Brabant</vt:lpstr>
      <vt:lpstr>Overgangsregeling Gesloten systemen (GBES)</vt:lpstr>
      <vt:lpstr>PowerPoint-presentatie</vt:lpstr>
    </vt:vector>
  </TitlesOfParts>
  <Company>Provincie Noord-Brabant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Meuwissen</dc:creator>
  <cp:lastModifiedBy>Marlien Sneller</cp:lastModifiedBy>
  <cp:revision>113</cp:revision>
  <dcterms:created xsi:type="dcterms:W3CDTF">2021-08-31T12:11:31Z</dcterms:created>
  <dcterms:modified xsi:type="dcterms:W3CDTF">2022-01-13T14:42:31Z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0x010100D697117A4E541144B132EC23D029B25C</vt:lpwstr>
  </property>
</Properties>
</file>