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2"/>
  </p:sldMasterIdLst>
  <p:notesMasterIdLst>
    <p:notesMasterId r:id="rId12"/>
  </p:notesMasterIdLst>
  <p:handoutMasterIdLst>
    <p:handoutMasterId r:id="rId13"/>
  </p:handoutMasterIdLst>
  <p:sldIdLst>
    <p:sldId id="456" r:id="rId3"/>
    <p:sldId id="450" r:id="rId4"/>
    <p:sldId id="464" r:id="rId5"/>
    <p:sldId id="478" r:id="rId6"/>
    <p:sldId id="479" r:id="rId7"/>
    <p:sldId id="482" r:id="rId8"/>
    <p:sldId id="484" r:id="rId9"/>
    <p:sldId id="483" r:id="rId10"/>
    <p:sldId id="477" r:id="rId11"/>
  </p:sldIdLst>
  <p:sldSz cx="12192000" cy="6858000"/>
  <p:notesSz cx="7102475" cy="102330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1AFFFB49-B5BA-409D-B2A0-3A5355FFA990}">
          <p14:sldIdLst>
            <p14:sldId id="456"/>
            <p14:sldId id="450"/>
            <p14:sldId id="464"/>
            <p14:sldId id="478"/>
            <p14:sldId id="479"/>
            <p14:sldId id="482"/>
            <p14:sldId id="484"/>
            <p14:sldId id="483"/>
            <p14:sldId id="477"/>
          </p14:sldIdLst>
        </p14:section>
        <p14:section name="AKD – corporate presentatie NL" id="{9E3EECD8-0109-4EF9-B019-057FF5ECC914}">
          <p14:sldIdLst/>
        </p14:section>
        <p14:section name="AKD – corporate presentation ENG" id="{6EC1AB44-4C8C-4212-AECE-08D43FB1E14E}">
          <p14:sldIdLst/>
        </p14:section>
        <p14:section name="Pitch slides ENG" id="{3D41B974-F1CF-4BCD-B652-44CD7A9936F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CF8"/>
    <a:srgbClr val="3A4765"/>
    <a:srgbClr val="F2F2F2"/>
    <a:srgbClr val="F9F9FA"/>
    <a:srgbClr val="0D1533"/>
    <a:srgbClr val="3296C8"/>
    <a:srgbClr val="30AAB6"/>
    <a:srgbClr val="0AF40A"/>
    <a:srgbClr val="95C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954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5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4686"/>
    </p:cViewPr>
  </p:sorterViewPr>
  <p:notesViewPr>
    <p:cSldViewPr snapToGrid="0">
      <p:cViewPr varScale="1">
        <p:scale>
          <a:sx n="88" d="100"/>
          <a:sy n="88" d="100"/>
        </p:scale>
        <p:origin x="31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4C8D9F7-D2DD-4A53-9301-626EA4D02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47D27F-BFAC-48E5-9B51-ACC090925E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A10308A3-7C51-4B44-991E-94133D12AB6F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D6938C-A3AC-47FD-ACC9-AACCCD658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7E15D8-DCA3-4277-9129-FB31A92F00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D7AD1B69-3330-4733-90A9-9101855E8B0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97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3606A674-42F4-41A4-BAA4-476B3948690C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5" tIns="49528" rIns="99055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0BD6A69F-D6F9-4A82-848E-22DF031F5E1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72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69F-D6F9-4A82-848E-22DF031F5E1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282753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69F-D6F9-4A82-848E-22DF031F5E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40857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69F-D6F9-4A82-848E-22DF031F5E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743098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69F-D6F9-4A82-848E-22DF031F5E1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3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slide (image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beelding">
            <a:extLst>
              <a:ext uri="{FF2B5EF4-FFF2-40B4-BE49-F238E27FC236}">
                <a16:creationId xmlns:a16="http://schemas.microsoft.com/office/drawing/2014/main" id="{3F98E843-3753-4D63-8622-FB0318BB5D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501"/>
            <a:ext cx="12192000" cy="6857499"/>
          </a:xfrm>
          <a:prstGeom prst="rect">
            <a:avLst/>
          </a:prstGeom>
          <a:solidFill>
            <a:schemeClr val="accent4"/>
          </a:solidFill>
        </p:spPr>
        <p:txBody>
          <a:bodyPr tIns="244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</a:t>
            </a:r>
            <a:br>
              <a:rPr lang="en-GB" noProof="0" dirty="0"/>
            </a:br>
            <a:r>
              <a:rPr lang="en-GB" noProof="0" dirty="0"/>
              <a:t>to insert an image</a:t>
            </a:r>
          </a:p>
        </p:txBody>
      </p:sp>
      <p:sp>
        <p:nvSpPr>
          <p:cNvPr id="128" name="Tijdelijke aanduiding voor tekst 3">
            <a:extLst>
              <a:ext uri="{FF2B5EF4-FFF2-40B4-BE49-F238E27FC236}">
                <a16:creationId xmlns:a16="http://schemas.microsoft.com/office/drawing/2014/main" id="{435D384C-5979-4576-BA47-A41CBFF4D9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-1"/>
            <a:ext cx="12196800" cy="3480541"/>
          </a:xfr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Gradient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Title slide (image dark)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8051319-92A0-4FC2-A359-62F2902F9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033EF18-A4AD-40BF-B117-96D59873F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E0FD95-C67C-458E-8CAA-937B54FDB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72" y="1496829"/>
            <a:ext cx="10123499" cy="922814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</a:t>
            </a:r>
            <a:br>
              <a:rPr lang="en-GB" noProof="0" dirty="0"/>
            </a:br>
            <a:r>
              <a:rPr lang="en-GB" noProof="0" dirty="0"/>
              <a:t>the presentation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D2C99F-4B09-497C-9C1B-641E2ABD2F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7072" y="2419643"/>
            <a:ext cx="10123499" cy="4206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Name | Date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42AD047-21D7-4AE5-8C0E-F52DCBCFE7F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INSTRUCTION">
            <a:extLst>
              <a:ext uri="{FF2B5EF4-FFF2-40B4-BE49-F238E27FC236}">
                <a16:creationId xmlns:a16="http://schemas.microsoft.com/office/drawing/2014/main" id="{FEACDA36-08AA-40E5-B8CB-707DAE354FD9}"/>
              </a:ext>
            </a:extLst>
          </p:cNvPr>
          <p:cNvGrpSpPr/>
          <p:nvPr userDrawn="1"/>
        </p:nvGrpSpPr>
        <p:grpSpPr>
          <a:xfrm>
            <a:off x="12776180" y="0"/>
            <a:ext cx="3693386" cy="6261886"/>
            <a:chOff x="-3786437" y="0"/>
            <a:chExt cx="3693386" cy="6261886"/>
          </a:xfrm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9A35FA36-4D22-4D81-ADEE-5F8428EA5DA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90FD8BC4-4143-47B0-8ADB-FD3EBE883EC5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779F432F-724C-4E92-8464-332D29D1C31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D1061D1B-A29D-47F0-B99A-12A8E94227B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9AB8CA80-3B02-4400-8974-1FF069B0595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26DE623E-3F0E-4489-96A6-CD98A3849FE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F6868930-6D9D-4C96-8FB4-95EB5C3597F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DEBE3E6D-F81E-4261-8B6A-809EC0B4B06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941BC9C5-871E-43AC-99A7-7762F7FD49C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C7B76C46-536C-4F44-96F4-0769A95780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D44E838C-43ED-4DC1-A01A-7650CB9BCD12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0368BEDA-CEC2-49C7-B9E8-827E87DC8618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6DA2B51E-3627-4769-9DD3-5A071761044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5EE9F9B0-4B5A-4D21-B2D6-559E98A960C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1E59941D-AA9F-40F4-B508-EDC71F4250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94956375-D307-4636-ABBA-19B5FD631FC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EE6073FA-1EE6-4DA1-AB19-B07C0255CD3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EBD71CA8-1DB3-4585-8BA2-62FD3C5BB91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8B4D62A4-09DC-48AC-B144-C5EAEF68EDB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26FDAD2B-4F33-4F5F-BE78-616EB786F6F0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F8D35393-6EAB-4074-8A68-3DCD97DBD4B7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939ABD93-FB7C-409D-A4BD-94084E3CFFC7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384F78AB-CEC3-402C-9185-1457C0E7F67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97A4A793-D3D2-4EFD-AB70-0E247011523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83476591-BA64-4113-BD1F-A9731B5349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0AD4DC3D-7A06-4704-B24D-AA964FC3A1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4" name="Rechthoek 103">
                      <a:extLst>
                        <a:ext uri="{FF2B5EF4-FFF2-40B4-BE49-F238E27FC236}">
                          <a16:creationId xmlns:a16="http://schemas.microsoft.com/office/drawing/2014/main" id="{033A5F49-384D-496F-A61A-740F0FB761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Ovaal 104">
                      <a:extLst>
                        <a:ext uri="{FF2B5EF4-FFF2-40B4-BE49-F238E27FC236}">
                          <a16:creationId xmlns:a16="http://schemas.microsoft.com/office/drawing/2014/main" id="{AA14CA92-1B15-4183-BE95-A21888A9175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06E4DB5D-A766-471D-9126-7E064AAD9E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Afbeelding 101">
                    <a:extLst>
                      <a:ext uri="{FF2B5EF4-FFF2-40B4-BE49-F238E27FC236}">
                        <a16:creationId xmlns:a16="http://schemas.microsoft.com/office/drawing/2014/main" id="{D7106B15-8361-4D1C-8817-BE774D13AE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3BF1320E-3719-4697-8133-01DC2FA967E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2888AAD7-E49D-491E-92F4-6663DF9BDF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BF630069-98D4-4237-88A9-5EA72FAADB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FF501004-8750-4EA5-8C03-D5539380D2D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DD1A09BB-C2D8-44F0-B1FD-915FECBEC8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9EACDB97-3596-47E4-A621-1F20D4440B2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9A40BC31-6087-4000-9AD0-56CCFAED385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2" name="Gelijkbenige driehoek 91">
                <a:extLst>
                  <a:ext uri="{FF2B5EF4-FFF2-40B4-BE49-F238E27FC236}">
                    <a16:creationId xmlns:a16="http://schemas.microsoft.com/office/drawing/2014/main" id="{74320B73-BD1D-48F3-9CA9-4988EE7F462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BD5D0716-50D0-4B0D-A560-DA63F0B3E0BB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4AF2E6E-B00D-4CBE-8F1B-271B87E9A7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8EA98BB0-F2B2-43B9-9A95-E616F1435EB0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391FCA82-5EC6-442A-9E71-4F617B9B7270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CE20B9A9-DEF3-416B-81D9-CC39E57C3AB7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:a16="http://schemas.microsoft.com/office/drawing/2014/main" id="{1D9FC9A3-D0C9-42A6-9CA1-B60AC37F63CB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elijkbenige driehoek 80">
                <a:extLst>
                  <a:ext uri="{FF2B5EF4-FFF2-40B4-BE49-F238E27FC236}">
                    <a16:creationId xmlns:a16="http://schemas.microsoft.com/office/drawing/2014/main" id="{42E0E1BB-7125-4CBC-8535-5324F8BF6906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AD2F8384-EF62-4891-9132-2C0CA34D351E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8ABFDC88-8884-4907-A36C-6CE9F537739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2A3D94B9-D821-40C1-A051-AF9FEFCBEF9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DBB0E681-DD55-41FA-9092-333D12BDB13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40E68426-7721-47DE-BC22-021CA3A08DB8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47BA3022-C446-41C8-9D50-A9030F6290A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2EF51C9A-7D34-43A7-89AC-3321F1F72F6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DCEA9B2B-0933-44AD-8509-CF6CF4288C2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3" name="ICOON_info">
              <a:extLst>
                <a:ext uri="{FF2B5EF4-FFF2-40B4-BE49-F238E27FC236}">
                  <a16:creationId xmlns:a16="http://schemas.microsoft.com/office/drawing/2014/main" id="{087F6341-7AC8-469B-9F27-72674E9CBB4B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A1EA581E-B1A0-46BD-A4A6-E2157D6BDC9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raphic 163" descr="Informatie">
                <a:extLst>
                  <a:ext uri="{FF2B5EF4-FFF2-40B4-BE49-F238E27FC236}">
                    <a16:creationId xmlns:a16="http://schemas.microsoft.com/office/drawing/2014/main" id="{742D024C-6C16-49A7-8C34-ACF3A916451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5" name="INSTRUCTION">
            <a:extLst>
              <a:ext uri="{FF2B5EF4-FFF2-40B4-BE49-F238E27FC236}">
                <a16:creationId xmlns:a16="http://schemas.microsoft.com/office/drawing/2014/main" id="{31C9A4FC-4200-41A0-A39D-00DB84E56835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7C4E804C-660A-49A5-A545-0776B91C38A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023D2A09-5DBF-457A-AAAE-7082704485E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637CDFAD-660D-4F19-B615-2590C01C3876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13EB2F9D-00E4-4C41-9DD0-90515AC9F12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026CED29-3279-4E39-8EB2-70C595BDA690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13DC3069-117F-4F04-A01F-3F582B78CF4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1E8B0980-1FDF-4DA2-9F11-C8A901D6239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24" name="Rechthoek met één afgeknipte en afgeronde hoek 47">
                  <a:extLst>
                    <a:ext uri="{FF2B5EF4-FFF2-40B4-BE49-F238E27FC236}">
                      <a16:creationId xmlns:a16="http://schemas.microsoft.com/office/drawing/2014/main" id="{EA6DA7EF-16AB-41FB-89E2-80D22C28E1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hthoekige driehoek 124">
                  <a:extLst>
                    <a:ext uri="{FF2B5EF4-FFF2-40B4-BE49-F238E27FC236}">
                      <a16:creationId xmlns:a16="http://schemas.microsoft.com/office/drawing/2014/main" id="{B88F6D2E-8420-46FE-85BD-7F1122B7A32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64B2A30B-6A67-432B-AD84-C9A51718274F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51BFBB35-00A2-4A5D-AA24-D8D4BD1AB18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B313F751-1EC8-4759-8322-AB3812C6BBB7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29" name="Tijdelijke aanduiding voor tekst 4">
            <a:extLst>
              <a:ext uri="{FF2B5EF4-FFF2-40B4-BE49-F238E27FC236}">
                <a16:creationId xmlns:a16="http://schemas.microsoft.com/office/drawing/2014/main" id="{C583E3B2-646D-41A2-A7FC-A9DECAC56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3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87737-6F2F-40AC-A4E1-6FB8E363D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1E0F59-B256-4D22-8792-8B18766FF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BC6EAC-39B0-483C-9A32-E0DB8A762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rafiek">
            <a:extLst>
              <a:ext uri="{FF2B5EF4-FFF2-40B4-BE49-F238E27FC236}">
                <a16:creationId xmlns:a16="http://schemas.microsoft.com/office/drawing/2014/main" id="{228A4F21-B1C5-4959-BF80-D3AC0614C640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0000" y="1467101"/>
            <a:ext cx="11132501" cy="4600198"/>
          </a:xfrm>
          <a:prstGeom prst="rect">
            <a:avLst/>
          </a:prstGeom>
          <a:noFill/>
        </p:spPr>
        <p:txBody>
          <a:bodyPr vert="horz" lIns="0" tIns="140400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nl-NL" sz="120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 noProof="0" dirty="0"/>
              <a:t>Click on the icon below</a:t>
            </a:r>
            <a:br>
              <a:rPr lang="en-GB" noProof="0" dirty="0"/>
            </a:br>
            <a:r>
              <a:rPr lang="en-GB" noProof="0" dirty="0"/>
              <a:t>to insert a chart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A58141-9C9C-4E08-BDDF-6F4ED5F802F5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Chart</a:t>
            </a:r>
          </a:p>
        </p:txBody>
      </p:sp>
      <p:grpSp>
        <p:nvGrpSpPr>
          <p:cNvPr id="7" name="INSTRUCTION">
            <a:extLst>
              <a:ext uri="{FF2B5EF4-FFF2-40B4-BE49-F238E27FC236}">
                <a16:creationId xmlns:a16="http://schemas.microsoft.com/office/drawing/2014/main" id="{1B6663D9-4B4C-454A-AD25-C6E6E2CA33E9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AA7B106-4F8B-4CE0-8A65-817C499D263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5EE818B5-5113-4CED-827B-118DA591B31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BBC8C27-8BA5-471C-BD71-D57D4CE0DC97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5AE5CD5-4D03-41AC-8C8F-002BF746FCC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B0F022F-E50D-4BEA-AA3E-A58FC2517CAF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883305C-22EB-4255-B053-1C0B3FAADF1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6AFEFB1A-EAA4-433B-869B-1CB643722D2E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6" name="Rechthoek met één afgeknipte en afgeronde hoek 47">
                  <a:extLst>
                    <a:ext uri="{FF2B5EF4-FFF2-40B4-BE49-F238E27FC236}">
                      <a16:creationId xmlns:a16="http://schemas.microsoft.com/office/drawing/2014/main" id="{BA062284-874D-4832-BBB3-52E092574D62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hthoekige driehoek 16">
                  <a:extLst>
                    <a:ext uri="{FF2B5EF4-FFF2-40B4-BE49-F238E27FC236}">
                      <a16:creationId xmlns:a16="http://schemas.microsoft.com/office/drawing/2014/main" id="{C368C363-4CF1-4360-8811-9DB81E000468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22342FCE-D88F-402A-85E1-51E4FF6BD29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CBF231C5-8BC1-41F0-BEBC-475530E5FF44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04CBDCCA-8ACE-4A4C-B171-4D9E913BA1B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20" name="INSTRUCTION">
            <a:extLst>
              <a:ext uri="{FF2B5EF4-FFF2-40B4-BE49-F238E27FC236}">
                <a16:creationId xmlns:a16="http://schemas.microsoft.com/office/drawing/2014/main" id="{38F834DA-82B2-4D2F-85F7-E495655E674A}"/>
              </a:ext>
            </a:extLst>
          </p:cNvPr>
          <p:cNvGrpSpPr/>
          <p:nvPr userDrawn="1"/>
        </p:nvGrpSpPr>
        <p:grpSpPr>
          <a:xfrm>
            <a:off x="12776180" y="1"/>
            <a:ext cx="3693386" cy="5855257"/>
            <a:chOff x="-3786437" y="1"/>
            <a:chExt cx="3693386" cy="5855257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1B80A41-A2A0-4972-AB54-CA49AB95E9EC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BC141C9-780A-46F6-BEA9-9E3A634306B5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9A84CC2-5E69-4A3E-9924-5983AB01F46D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CEDB4BD-2006-4E52-99D2-BDD55A1BA8F9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0289018-8010-4292-97A6-95192FC6801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CEB774E6-FAA2-4A5C-9D3D-BC505C2ACFE4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D0F2220-D813-42B7-AF0D-47F02ED97CA0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5E48757D-D9E4-4F0E-8807-CF6400A5B247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19465CB4-060D-41D9-BC13-1AC39540925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4B088EFA-BE41-4359-81CF-B6334550F5D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E82C7A88-16F0-4778-8053-05BDB1AEB468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6F2DBCA7-2917-434D-BC73-0AC5C2B48DC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10E7112C-810A-4BB8-8936-093E2DBA489B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C2B4A1C-E53F-43BC-9D43-6F63709FD7A7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13D1F9F8-57B4-4EEA-ACE4-AE9B686F4CDE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7752FD5B-56C7-4973-AD7C-5AEA404C6D0E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4A6610A-85A4-4802-BE23-F43443203A6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20BA6FA-20B6-4D2B-8938-FA22CD4D4EA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0EC7AF6D-E1C3-4C17-AE24-0453B6C37D5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CCA82B4F-EF61-4C65-93B4-A7B12758BA1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37AC1913-BE0A-4B96-964D-6113AC7F5DE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Rechte verbindingslijn 66">
                      <a:extLst>
                        <a:ext uri="{FF2B5EF4-FFF2-40B4-BE49-F238E27FC236}">
                          <a16:creationId xmlns:a16="http://schemas.microsoft.com/office/drawing/2014/main" id="{8E82834E-74C4-4E04-9300-E6828E3D42D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Rechte verbindingslijn 67">
                      <a:extLst>
                        <a:ext uri="{FF2B5EF4-FFF2-40B4-BE49-F238E27FC236}">
                          <a16:creationId xmlns:a16="http://schemas.microsoft.com/office/drawing/2014/main" id="{FE1E859C-F831-4F40-A481-9439A2F2AC4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D1E2D96F-9AD5-4068-A4CA-1CA6551F77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019C2F89-9F47-4A46-A39F-9320274434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BAF00BC0-C35B-4C57-B124-E3C4BC583C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9B386897-524D-4E9D-AA3C-37B527853D0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4A2A8A52-0416-487B-8A6D-C659ABB401D0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6B3D3B78-9F07-4769-BA68-2C2047C4E90A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9AA3208-FF10-4A20-A15F-5CE5EFF83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Rechthoek: afgeronde bovenhoeken 59">
                    <a:extLst>
                      <a:ext uri="{FF2B5EF4-FFF2-40B4-BE49-F238E27FC236}">
                        <a16:creationId xmlns:a16="http://schemas.microsoft.com/office/drawing/2014/main" id="{710C90F5-63AF-4AEF-B559-9920EA935F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Gelijkbenige driehoek 60">
                    <a:extLst>
                      <a:ext uri="{FF2B5EF4-FFF2-40B4-BE49-F238E27FC236}">
                        <a16:creationId xmlns:a16="http://schemas.microsoft.com/office/drawing/2014/main" id="{E1549155-4788-4EE8-8FAD-00ED227E5715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82FC79E-0286-42CF-9EBF-6250E79923B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B156852-EC47-45BB-8A4E-C964945A565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7173F1E-BB44-440B-9496-21E3D7F4C7BE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D4962B4-2F51-46BA-9C03-67633DFE64A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DD858B6-C756-49C3-B343-4152F7919F89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A9873361-5E16-4A6F-BDE2-1385EF62258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7D3E6537-B6DA-4AC2-A94D-D71E0C25D9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B9EAA7E7-45E7-468E-A71C-D39A853B54F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3" name="Gelijkbenige driehoek 42">
                <a:extLst>
                  <a:ext uri="{FF2B5EF4-FFF2-40B4-BE49-F238E27FC236}">
                    <a16:creationId xmlns:a16="http://schemas.microsoft.com/office/drawing/2014/main" id="{48261AFE-1B4D-4B8B-8D8A-1A512E20A55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9F58A6E-0B96-4C13-8CA8-3F31CB360BBE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EF3D0AC-FAFE-4EB3-99C9-FCD97454900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12B113F6-071B-436F-9DEE-31FD8AB110C0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12801BE-CCE0-4281-97EF-8154E01718FF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267F72E-208A-42C9-9ECE-738E388252F5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537F2D52-29E8-432D-AD32-78698D79FCD8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16A369C-EAF5-4E17-AE1F-65A8D1DB0238}"/>
                </a:ext>
              </a:extLst>
            </p:cNvPr>
            <p:cNvSpPr/>
            <p:nvPr userDrawn="1"/>
          </p:nvSpPr>
          <p:spPr>
            <a:xfrm>
              <a:off x="-3786437" y="502725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33095E77-3C70-4152-95B7-FFB7DB8F470A}"/>
                </a:ext>
              </a:extLst>
            </p:cNvPr>
            <p:cNvGrpSpPr/>
            <p:nvPr userDrawn="1"/>
          </p:nvGrpSpPr>
          <p:grpSpPr>
            <a:xfrm>
              <a:off x="-376736" y="4856209"/>
              <a:ext cx="283685" cy="283685"/>
              <a:chOff x="-376736" y="5583395"/>
              <a:chExt cx="283685" cy="283685"/>
            </a:xfrm>
          </p:grpSpPr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89CFFCFF-A53B-4997-A226-47CB426B0BB4}"/>
                  </a:ext>
                </a:extLst>
              </p:cNvPr>
              <p:cNvSpPr/>
              <p:nvPr userDrawn="1"/>
            </p:nvSpPr>
            <p:spPr>
              <a:xfrm>
                <a:off x="-356709" y="5602861"/>
                <a:ext cx="244751" cy="244751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Graphic 163" descr="Informatie">
                <a:extLst>
                  <a:ext uri="{FF2B5EF4-FFF2-40B4-BE49-F238E27FC236}">
                    <a16:creationId xmlns:a16="http://schemas.microsoft.com/office/drawing/2014/main" id="{51DCBF9B-38C7-4E14-B5AA-FCCC156BE14A}"/>
                  </a:ext>
                </a:extLst>
              </p:cNvPr>
              <p:cNvSpPr/>
              <p:nvPr userDrawn="1"/>
            </p:nvSpPr>
            <p:spPr>
              <a:xfrm>
                <a:off x="-376736" y="5583395"/>
                <a:ext cx="283685" cy="28368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0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56">
            <a:extLst>
              <a:ext uri="{FF2B5EF4-FFF2-40B4-BE49-F238E27FC236}">
                <a16:creationId xmlns:a16="http://schemas.microsoft.com/office/drawing/2014/main" id="{E9603DB5-5922-427E-B055-D5FA03B29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6251" y="-5126"/>
            <a:ext cx="6275276" cy="6868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FD1E8-4380-4E1A-93E6-E35BB61A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A2372A-4E9E-469E-A592-39EE26B31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B6CCA1-7FD1-4A28-9D19-C77474607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32DCF0E-1150-48D8-A242-5E339EADF1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72" y="1466499"/>
            <a:ext cx="5037928" cy="4600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nl-NL" dirty="0"/>
          </a:p>
        </p:txBody>
      </p:sp>
      <p:sp>
        <p:nvSpPr>
          <p:cNvPr id="10" name="Tabel">
            <a:extLst>
              <a:ext uri="{FF2B5EF4-FFF2-40B4-BE49-F238E27FC236}">
                <a16:creationId xmlns:a16="http://schemas.microsoft.com/office/drawing/2014/main" id="{81EEE055-BEC5-4E61-B905-BA229015B5E4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225945" y="1467101"/>
            <a:ext cx="5426054" cy="4600198"/>
          </a:xfrm>
          <a:prstGeom prst="rect">
            <a:avLst/>
          </a:prstGeom>
          <a:noFill/>
        </p:spPr>
        <p:txBody>
          <a:bodyPr vert="horz" lIns="0" tIns="140400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nl-NL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 noProof="0" dirty="0"/>
              <a:t>Click on the icon below </a:t>
            </a:r>
            <a:br>
              <a:rPr lang="en-GB" noProof="0" dirty="0"/>
            </a:br>
            <a:r>
              <a:rPr lang="en-GB" noProof="0" dirty="0"/>
              <a:t>to insert a table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229B3F-52CE-495F-8F85-E122E1CEBA47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Text + table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EE8FDCC3-B917-4E76-B65A-882F719FE204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CD258FB-814B-4A7D-A022-2748139374CD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D6AFEC6-7C60-46AC-AFBE-744523153EE3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CAA43F-441B-4254-A1FF-A5F121ED42C7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DF32A6E-19CC-410B-BA7F-2A8A9945F761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193293A-2F9D-4D08-BC97-2183D59C272B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0BE0A970-E6D4-47A4-90DA-B1EE2384377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43D64D8D-F1AF-4D0E-8408-1C64BFB1FC9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" name="Rechthoek met één afgeknipte en afgeronde hoek 47">
                  <a:extLst>
                    <a:ext uri="{FF2B5EF4-FFF2-40B4-BE49-F238E27FC236}">
                      <a16:creationId xmlns:a16="http://schemas.microsoft.com/office/drawing/2014/main" id="{897F27A7-A1AE-47B7-85A2-D32718D3FDB2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hthoekige driehoek 21">
                  <a:extLst>
                    <a:ext uri="{FF2B5EF4-FFF2-40B4-BE49-F238E27FC236}">
                      <a16:creationId xmlns:a16="http://schemas.microsoft.com/office/drawing/2014/main" id="{2D7A606A-5F5A-4A87-BB82-4CB5DBB70D2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8F921C6C-BA67-4780-AD3F-16DBF38DA9C0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55CEA12C-C8D7-42C3-81A7-7A187C4BB09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5034A31C-0D7F-4B96-ADC0-C61CB2D4D3CB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25" name="INSTRUCTION">
            <a:extLst>
              <a:ext uri="{FF2B5EF4-FFF2-40B4-BE49-F238E27FC236}">
                <a16:creationId xmlns:a16="http://schemas.microsoft.com/office/drawing/2014/main" id="{EB5C2131-8768-440C-B280-7461398CA16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9301DB6-F507-42FA-A5A1-94F391EDC51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5E6A22B-F7D9-48C3-AE5E-7F4D724F6D9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3824EE5-9884-40D2-9995-7D2BD99D5FA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5C0C6A26-A284-4C45-AAA3-37B9664ABFF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F2E3B91-3A51-4E03-BAF5-6FCD35C10D4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BA29624-429A-4D46-A457-35EDC773CA6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0266748F-E3D9-4019-9E5F-F1F1FDB9EF8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EE6B70B-6A0B-4166-8870-0DB41733541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D9DF5849-F0EA-459D-ABE6-834629137A9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2FFCABE-1A89-403A-B2ED-154F1EDBA8F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1099B1C3-43FF-45A3-8CE0-A8F8A195067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A9D7647-8ACA-41D2-8C10-45D34230DFD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Numbering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41647FC-DE35-4118-B41E-91BB406307A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04E523B-0278-4549-97F1-6334BBB2B01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2C5D69AA-DBB7-4B23-B96A-AF57ED7E702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5245F546-B22E-4A80-B5AD-2BC6F532D97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6B190478-59C3-466E-B1ED-4FC3DA0C016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D05875FC-85E4-4BE1-A379-BF1048EFC9E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39E2F130-0BB9-4558-B9A7-0FA78AD6DDF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0E6E63AF-CD4C-4755-9BCB-C947D373496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36174C41-D976-4A5E-A925-1D63B22CA9D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7" name="ICOON_info">
              <a:extLst>
                <a:ext uri="{FF2B5EF4-FFF2-40B4-BE49-F238E27FC236}">
                  <a16:creationId xmlns:a16="http://schemas.microsoft.com/office/drawing/2014/main" id="{345C315B-DD5E-4DEF-A5E5-DB871F4D894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DB51F2D-7B82-45DB-BCE3-83EE936AB23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Graphic 163" descr="Informatie">
                <a:extLst>
                  <a:ext uri="{FF2B5EF4-FFF2-40B4-BE49-F238E27FC236}">
                    <a16:creationId xmlns:a16="http://schemas.microsoft.com/office/drawing/2014/main" id="{610C0D5B-E14A-4E83-BD25-2B2F9994B88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VOORBEELD">
              <a:extLst>
                <a:ext uri="{FF2B5EF4-FFF2-40B4-BE49-F238E27FC236}">
                  <a16:creationId xmlns:a16="http://schemas.microsoft.com/office/drawing/2014/main" id="{E4ECEF4E-8F72-44AC-8CF2-94680A4C0A3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F34357D7-DFA4-46A4-86DF-F19BB6129D6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21AFCDAE-A24E-4317-B6C7-6B948CDB77F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30F32D0F-6602-42AE-B49B-C149336FCBD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2" name="Groep 81">
                  <a:extLst>
                    <a:ext uri="{FF2B5EF4-FFF2-40B4-BE49-F238E27FC236}">
                      <a16:creationId xmlns:a16="http://schemas.microsoft.com/office/drawing/2014/main" id="{175C23CB-9791-47A6-A9A1-946036A1526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10C5ACE9-DC4A-4745-B760-ABC83A199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265C6A33-F454-404F-9D3F-72CB483573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7EADA17-E133-468A-BCDB-5BC2384FB9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BC36FF54-41AF-47FF-ABE3-4D357C6572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45E98E8D-15A7-4791-B49E-64E9DEBA92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3" name="Pijl: rechts 82">
                  <a:extLst>
                    <a:ext uri="{FF2B5EF4-FFF2-40B4-BE49-F238E27FC236}">
                      <a16:creationId xmlns:a16="http://schemas.microsoft.com/office/drawing/2014/main" id="{19035ABC-E2A3-47C4-B93C-61D25439329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297B6FF-A1CA-4D8E-B9B8-8AF477E4706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412EE1A3-41C0-45FA-B0D9-7AE56B3DB2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0E0B177-31E8-4267-BA3C-D56ACA6581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3CE62C9E-C531-4D91-B082-A1952B6931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8488F547-106C-4F36-A7CE-B48BA00E6D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0F84D248-B872-4616-96A5-F090B6D43A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58E273F-2556-4701-9F43-7A32DD9B5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0663CDA5-EFDA-4A79-BEFE-64038159F71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9A955AB3-DAE4-44EA-A298-39702D779D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1117837B-CB1B-46F2-990C-82F3841BDD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C33A760F-F113-42C1-A0F6-31ADF21C5FD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7ADF08A9-73A9-4CDF-A64A-ABD038BD1F1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555418A8-D093-495C-B382-B8B6BEAD61A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7F622CBE-6D58-456D-9665-104B48E3232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73A23A5C-CF17-49BB-A488-3B14A839FDB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85F5B0A-BADE-4E59-ACBF-A2426FD05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4AC04C76-582F-4198-B9CF-4092071702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31D68C2-A1BB-4E40-8F10-B40183F4FB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E377E991-C5EF-48C6-820B-6D47BA501A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06C619E5-7B11-4553-8D15-C546466A4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CAC9A1BF-9575-4A1B-9BF2-183DBD3EA8F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41BE7256-6214-4037-9164-91EAA0C0E6F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C873BC4-F87C-4D50-8721-1728F1826E5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790F4735-F2B0-425B-92B7-CF032DB612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150BEB41-5A27-43AD-80DA-315A3FFBC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9813518-00EA-425B-B80A-E71F498904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89AAFFBC-E1A0-406E-9569-D388157D14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81D5273-1D63-4705-90FD-D7AA7A0440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696C6B8-5267-4292-9D55-1B8714D62C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A279F8-360E-49D4-9CC1-55550E268AA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1" name="INSTRUCTION">
            <a:extLst>
              <a:ext uri="{FF2B5EF4-FFF2-40B4-BE49-F238E27FC236}">
                <a16:creationId xmlns:a16="http://schemas.microsoft.com/office/drawing/2014/main" id="{D5E8B25D-BE32-4AFA-B120-C5872A800067}"/>
              </a:ext>
            </a:extLst>
          </p:cNvPr>
          <p:cNvGrpSpPr/>
          <p:nvPr userDrawn="1"/>
        </p:nvGrpSpPr>
        <p:grpSpPr>
          <a:xfrm>
            <a:off x="12776180" y="2"/>
            <a:ext cx="3693386" cy="4050990"/>
            <a:chOff x="-3786437" y="2"/>
            <a:chExt cx="3693386" cy="4050990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8FE3F97-A326-4C1E-9E77-26C19343326C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1E72AF4-9887-4FF8-A5F3-B1FEB259043B}"/>
                </a:ext>
              </a:extLst>
            </p:cNvPr>
            <p:cNvSpPr/>
            <p:nvPr userDrawn="1"/>
          </p:nvSpPr>
          <p:spPr>
            <a:xfrm>
              <a:off x="-3786437" y="32229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3DDB14EA-2FFA-44BC-A381-E80107569C2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AF3F4D60-6083-4D8F-88A8-2FFAB902AC3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8B04E3E7-AF61-4A44-8207-95E388B6A95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E69E0BB6-C910-41C3-BABA-2D6FF1A508BA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B0DB8146-964F-49ED-8EA9-B760FDBBC16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D6D8AA10-7641-481C-BB66-2622F0BA95B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4B74910D-3675-46EC-A2BE-987738A3E6B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4F7888-C708-4B03-8E02-C4A9E064A8A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BA1FC693-C9C7-427B-B8FF-BA1E134F3D80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BE828F-BC3E-4FAC-828D-C1C675D54C94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101" name="Tabel icoon">
              <a:extLst>
                <a:ext uri="{FF2B5EF4-FFF2-40B4-BE49-F238E27FC236}">
                  <a16:creationId xmlns:a16="http://schemas.microsoft.com/office/drawing/2014/main" id="{E6520C44-1820-43B2-982E-16B34157EE1D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1F509306-FE7D-4D5C-90D0-734C2CF0C91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02D276D9-EA84-4A68-AA68-17F5FDBA5C6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0B92803B-1794-467E-BCE1-C3DDCF80ADE4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>
                <a:extLst>
                  <a:ext uri="{FF2B5EF4-FFF2-40B4-BE49-F238E27FC236}">
                    <a16:creationId xmlns:a16="http://schemas.microsoft.com/office/drawing/2014/main" id="{81AC2753-910D-4270-B5E7-5BE0F4EAA035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B308C360-F7B9-414C-A979-32C4AD1325EC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62BFFB53-FD73-465F-813D-08966373FDB8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24F12469-9C0D-422E-8BAD-6076990BFECF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0DBEB746-7B24-49F4-B4B8-F33C338E0E0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780F914E-4880-4C8F-B038-D2A8A3404A66}"/>
                </a:ext>
              </a:extLst>
            </p:cNvPr>
            <p:cNvGrpSpPr/>
            <p:nvPr userDrawn="1"/>
          </p:nvGrpSpPr>
          <p:grpSpPr>
            <a:xfrm>
              <a:off x="-376736" y="3259970"/>
              <a:ext cx="283685" cy="283685"/>
              <a:chOff x="-510741" y="5913713"/>
              <a:chExt cx="267555" cy="267555"/>
            </a:xfrm>
          </p:grpSpPr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06B596C6-882A-41E7-BC5C-F910A100EF3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Graphic 163" descr="Informatie">
                <a:extLst>
                  <a:ext uri="{FF2B5EF4-FFF2-40B4-BE49-F238E27FC236}">
                    <a16:creationId xmlns:a16="http://schemas.microsoft.com/office/drawing/2014/main" id="{800470AD-03C3-4C31-BEA0-9F977FAC3C4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6" name="Tijdelijke aanduiding voor tekst 4">
            <a:extLst>
              <a:ext uri="{FF2B5EF4-FFF2-40B4-BE49-F238E27FC236}">
                <a16:creationId xmlns:a16="http://schemas.microsoft.com/office/drawing/2014/main" id="{EBA9915B-99C9-4C41-9E75-D8C9BEF637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0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FD1E8-4380-4E1A-93E6-E35BB61A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A2372A-4E9E-469E-A592-39EE26B31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B6CCA1-7FD1-4A28-9D19-C77474607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abel">
            <a:extLst>
              <a:ext uri="{FF2B5EF4-FFF2-40B4-BE49-F238E27FC236}">
                <a16:creationId xmlns:a16="http://schemas.microsoft.com/office/drawing/2014/main" id="{81EEE055-BEC5-4E61-B905-BA229015B5E4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40000" y="1467101"/>
            <a:ext cx="11111999" cy="4600198"/>
          </a:xfrm>
          <a:prstGeom prst="rect">
            <a:avLst/>
          </a:prstGeom>
          <a:noFill/>
        </p:spPr>
        <p:txBody>
          <a:bodyPr vert="horz" lIns="0" tIns="140400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nl-NL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 noProof="0" dirty="0"/>
              <a:t>Click on the icon below </a:t>
            </a:r>
            <a:br>
              <a:rPr lang="en-GB" noProof="0" dirty="0"/>
            </a:br>
            <a:r>
              <a:rPr lang="en-GB" noProof="0" dirty="0"/>
              <a:t>to insert a table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4DC2EFE-C5BA-4F35-BF97-263CD11DA367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Table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1D44445A-CA32-4D57-80AC-1EC102782085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3195E8D-DD6C-4DD3-B2BF-DED7C49E155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24E1E9E7-ED8F-4971-A2AB-261CA9C5481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309673F-F11F-405C-B902-F877B09CA66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4A0EEF1-3DA9-453C-8E02-C6F84495682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5CBB0E5-B4CF-4E17-8870-2CA87F841B3D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38EC8BE0-05AE-41A1-B988-AE3FD6242BB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C4064786-5D09-499D-977E-7C2B8C78D79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" name="Rechthoek met één afgeknipte en afgeronde hoek 47">
                  <a:extLst>
                    <a:ext uri="{FF2B5EF4-FFF2-40B4-BE49-F238E27FC236}">
                      <a16:creationId xmlns:a16="http://schemas.microsoft.com/office/drawing/2014/main" id="{106A95ED-9588-473B-925C-E163BDF02E4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hthoekige driehoek 21">
                  <a:extLst>
                    <a:ext uri="{FF2B5EF4-FFF2-40B4-BE49-F238E27FC236}">
                      <a16:creationId xmlns:a16="http://schemas.microsoft.com/office/drawing/2014/main" id="{93658E0D-A9EA-4C9C-B266-E3C1E1D4C06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A8C284D9-9B61-43D3-A8B4-C6454EC1FAA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F0A40041-1B2B-490B-85BB-82671A82272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A3337B64-DDF4-4752-9912-F0BF0E2F013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91" name="INSTRUCTION">
            <a:extLst>
              <a:ext uri="{FF2B5EF4-FFF2-40B4-BE49-F238E27FC236}">
                <a16:creationId xmlns:a16="http://schemas.microsoft.com/office/drawing/2014/main" id="{C29A9560-92E7-4ABE-A56F-D260F8E52476}"/>
              </a:ext>
            </a:extLst>
          </p:cNvPr>
          <p:cNvGrpSpPr/>
          <p:nvPr userDrawn="1"/>
        </p:nvGrpSpPr>
        <p:grpSpPr>
          <a:xfrm>
            <a:off x="12776180" y="2"/>
            <a:ext cx="3693386" cy="4050990"/>
            <a:chOff x="-3786437" y="2"/>
            <a:chExt cx="3693386" cy="4050990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DEF6C2A-F0E8-441B-AD6D-561FF2C96762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30FCBB7-873C-4CC2-8A15-0F5029E72C86}"/>
                </a:ext>
              </a:extLst>
            </p:cNvPr>
            <p:cNvSpPr/>
            <p:nvPr userDrawn="1"/>
          </p:nvSpPr>
          <p:spPr>
            <a:xfrm>
              <a:off x="-3786437" y="32229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9F6189B0-C361-4CF7-8B6C-A16280268E7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CBACA1A1-CE92-4868-ADD7-642373F6EB6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2048E312-2DED-4F80-8FBB-2A861D556A3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3C0C88A9-C89D-4AD6-B114-FFDDED5B45C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F5530902-D972-4648-A311-197E8BE16E8C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D9A04EA2-C2BE-41A8-B255-CEF516398F8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BF62FDDB-E348-4BBA-A130-8842A0F77E4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25E3CB3-36CF-438F-8AD5-5635007F40A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B703B45-D3BA-4DD7-B464-98693474CC39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BBEBB20B-7AB8-4BC7-97C7-29A8273BA8BA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101" name="Tabel icoon">
              <a:extLst>
                <a:ext uri="{FF2B5EF4-FFF2-40B4-BE49-F238E27FC236}">
                  <a16:creationId xmlns:a16="http://schemas.microsoft.com/office/drawing/2014/main" id="{EF9D742E-C1A5-4B36-A5B7-1FD4A3B218B2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DE400D70-80EA-4B78-85C9-F95D1FF94C5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B2D8781-93AA-4C3E-A14D-4D7460440503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2378A9D2-C1EE-4D36-8FC8-D42846A5AF82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>
                <a:extLst>
                  <a:ext uri="{FF2B5EF4-FFF2-40B4-BE49-F238E27FC236}">
                    <a16:creationId xmlns:a16="http://schemas.microsoft.com/office/drawing/2014/main" id="{418627FF-AEF3-4A07-94A4-7025B17103DD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0EA95414-E505-4555-8C9E-121A2309EE4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6418DACE-4D48-4FC6-930A-C3C8B32B7BD0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A07053A6-9AC1-4D4D-83E3-062D8E9877A3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1ADA1664-138F-467B-A349-48539CFB27D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74C8E9AC-1C06-4002-A1C2-9AAD2B78045D}"/>
                </a:ext>
              </a:extLst>
            </p:cNvPr>
            <p:cNvGrpSpPr/>
            <p:nvPr userDrawn="1"/>
          </p:nvGrpSpPr>
          <p:grpSpPr>
            <a:xfrm>
              <a:off x="-376736" y="3259970"/>
              <a:ext cx="283685" cy="283685"/>
              <a:chOff x="-510741" y="5913713"/>
              <a:chExt cx="267555" cy="267555"/>
            </a:xfrm>
          </p:grpSpPr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DF7264FF-04A2-4919-B264-03C40D6DF6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Graphic 163" descr="Informatie">
                <a:extLst>
                  <a:ext uri="{FF2B5EF4-FFF2-40B4-BE49-F238E27FC236}">
                    <a16:creationId xmlns:a16="http://schemas.microsoft.com/office/drawing/2014/main" id="{9E0C1E87-6303-4354-A4A3-19891AA74AE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deo">
            <a:extLst>
              <a:ext uri="{FF2B5EF4-FFF2-40B4-BE49-F238E27FC236}">
                <a16:creationId xmlns:a16="http://schemas.microsoft.com/office/drawing/2014/main" id="{AE710E24-0D24-429B-84CA-7E0F8E3718AE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vert="horz" lIns="0" tIns="252000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GB" noProof="0" dirty="0"/>
              <a:t>Click on the icon below </a:t>
            </a:r>
            <a:br>
              <a:rPr lang="en-GB" noProof="0" dirty="0"/>
            </a:br>
            <a:r>
              <a:rPr lang="en-GB" noProof="0" dirty="0"/>
              <a:t>to insert a video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FD1E8-4380-4E1A-93E6-E35BB61A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A2372A-4E9E-469E-A592-39EE26B31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B6CCA1-7FD1-4A28-9D19-C77474607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6E03489-9659-4DDC-9CFB-689AFD840B52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Video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1EB9FC3D-03EF-47FC-97EA-5F7527E02F7F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6F6C86-9AE2-431D-AD89-4B53090FEBBD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EFC63FE-C14F-414A-9D18-5E9679358F6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81A3EDA-6943-44C1-9FA8-925CE4737423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37A26B6-69BA-4490-9C8B-315A6C9BA0A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EA1F240-8DF2-473E-B3B5-B4298DD9CA86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BEE31BE-F46D-42C4-90A7-E92126241D0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05E1C2BF-CB13-4A15-83E2-0A33936ECFD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" name="Rechthoek met één afgeknipte en afgeronde hoek 47">
                  <a:extLst>
                    <a:ext uri="{FF2B5EF4-FFF2-40B4-BE49-F238E27FC236}">
                      <a16:creationId xmlns:a16="http://schemas.microsoft.com/office/drawing/2014/main" id="{0DEA4E69-C8D4-4427-930D-862CD1015B6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hthoekige driehoek 21">
                  <a:extLst>
                    <a:ext uri="{FF2B5EF4-FFF2-40B4-BE49-F238E27FC236}">
                      <a16:creationId xmlns:a16="http://schemas.microsoft.com/office/drawing/2014/main" id="{86D5A43A-2DEA-4A45-AC9C-1179D3D1513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A16E360B-310B-4425-9CBC-057A571DB37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0AC96286-24CE-4D83-93A9-76E46B4F7F04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5B47F067-CBCC-48A8-BDB1-045722E5E8A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70" name="INSTRUCTION">
            <a:extLst>
              <a:ext uri="{FF2B5EF4-FFF2-40B4-BE49-F238E27FC236}">
                <a16:creationId xmlns:a16="http://schemas.microsoft.com/office/drawing/2014/main" id="{4A9007C5-A72D-4741-98CE-391D5AE1F814}"/>
              </a:ext>
            </a:extLst>
          </p:cNvPr>
          <p:cNvGrpSpPr/>
          <p:nvPr userDrawn="1"/>
        </p:nvGrpSpPr>
        <p:grpSpPr>
          <a:xfrm>
            <a:off x="12731999" y="0"/>
            <a:ext cx="3693386" cy="6669007"/>
            <a:chOff x="-3786437" y="0"/>
            <a:chExt cx="3693386" cy="6669007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216800AF-B3B5-4B1C-9774-23BDC81FF28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99C895E4-8D5C-4AA4-A6BB-A1EE9E276DAB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14773470-7887-4EB7-BE16-74FC028CE33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5AD55E53-0336-4690-B5E4-E8E14046859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941C1134-15C7-4F2C-B067-1247AB8B60C6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87ADD422-B3F5-4994-88B9-A07C22B7D283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E5EEDE99-548D-4B6A-B949-BB7FF334E69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1D2D99A-F4CB-4DF4-AA80-BD84CFF655C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409B3363-58C9-4DC8-A9A2-0BC0F3370EB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D9AEF71-39A5-4676-BE86-1AEE16F7B92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CD62E400-8704-4A8B-8CD2-15E27692683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56581BAB-53AE-48F1-81A7-28165D1DF78D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ICOON_info">
              <a:extLst>
                <a:ext uri="{FF2B5EF4-FFF2-40B4-BE49-F238E27FC236}">
                  <a16:creationId xmlns:a16="http://schemas.microsoft.com/office/drawing/2014/main" id="{606B61E5-62C1-48CB-B1AB-F3884D4A8733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19E0C50A-9C4C-49F4-848B-A80CB76AB5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Graphic 163" descr="Informatie">
                <a:extLst>
                  <a:ext uri="{FF2B5EF4-FFF2-40B4-BE49-F238E27FC236}">
                    <a16:creationId xmlns:a16="http://schemas.microsoft.com/office/drawing/2014/main" id="{91A7D1A1-6400-4C96-8D01-B7EC5D02A9A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81E7F589-080B-4360-9456-4DEBB928CF5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2E96455-1FE8-492F-8011-8437591B8721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Scale the video itself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brackets.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7FC03F7E-2666-442E-8BEE-0491EDDBF572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1" name="Groep 110">
                <a:extLst>
                  <a:ext uri="{FF2B5EF4-FFF2-40B4-BE49-F238E27FC236}">
                    <a16:creationId xmlns:a16="http://schemas.microsoft.com/office/drawing/2014/main" id="{AB349B1F-04EE-4781-9164-FC1E08F861D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843546E5-C95A-42EB-9257-7D430B46773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1" name="Groep 120">
                    <a:extLst>
                      <a:ext uri="{FF2B5EF4-FFF2-40B4-BE49-F238E27FC236}">
                        <a16:creationId xmlns:a16="http://schemas.microsoft.com/office/drawing/2014/main" id="{440BE316-54AC-45DF-857D-DD0FFCB1D61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4" name="Rechthoek 123">
                      <a:extLst>
                        <a:ext uri="{FF2B5EF4-FFF2-40B4-BE49-F238E27FC236}">
                          <a16:creationId xmlns:a16="http://schemas.microsoft.com/office/drawing/2014/main" id="{7AEDDB19-AA22-43C0-8B0F-923FDFAA157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F8EBD268-8D0A-41CC-9DAE-EE2C32F41C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6" name="Ovaal 125">
                      <a:extLst>
                        <a:ext uri="{FF2B5EF4-FFF2-40B4-BE49-F238E27FC236}">
                          <a16:creationId xmlns:a16="http://schemas.microsoft.com/office/drawing/2014/main" id="{9775DF58-26E4-4352-9251-5071D0FFCB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2" name="Afbeelding 121">
                    <a:extLst>
                      <a:ext uri="{FF2B5EF4-FFF2-40B4-BE49-F238E27FC236}">
                        <a16:creationId xmlns:a16="http://schemas.microsoft.com/office/drawing/2014/main" id="{5AD628C4-A44B-4A00-8E0A-12F2AA1ABB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3" name="Afbeelding 122">
                    <a:extLst>
                      <a:ext uri="{FF2B5EF4-FFF2-40B4-BE49-F238E27FC236}">
                        <a16:creationId xmlns:a16="http://schemas.microsoft.com/office/drawing/2014/main" id="{18474BD9-8996-416D-B6BE-60378B0208A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DD4D3A14-ECC2-41D5-B645-74C14A39DB8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4E6133B8-DCF4-4C21-B76B-AC7FB32C73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629CAD69-DC56-4B2D-8BC9-D67F0F5665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7E9EBE3D-BB4E-4DC9-9AF8-E74D55FE543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05394BC2-0152-4C07-AFDE-5B4DBCEF40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F6815B07-BCC1-40A2-B3B5-2DC20765C1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F7AA6EFA-26EE-408D-8588-E881035CD3A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3" name="Gelijkbenige driehoek 112">
                <a:extLst>
                  <a:ext uri="{FF2B5EF4-FFF2-40B4-BE49-F238E27FC236}">
                    <a16:creationId xmlns:a16="http://schemas.microsoft.com/office/drawing/2014/main" id="{E4BC0C11-4ABC-4ABB-8E4E-7CB87FFA9B0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78ED312A-445E-46D6-A78E-71AE2676E2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38CA7761-D1B4-4F51-AFAD-C8D47FBA5A16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1FC11A0A-2BD3-4FFA-A4F3-51B0AC0AEC3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5976ADB-703F-439A-A778-951C00A0C95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7969BA8A-9212-474E-BCF2-A55E92436B0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5" name="Rechthoek: afgeronde hoeken 104">
                  <a:extLst>
                    <a:ext uri="{FF2B5EF4-FFF2-40B4-BE49-F238E27FC236}">
                      <a16:creationId xmlns:a16="http://schemas.microsoft.com/office/drawing/2014/main" id="{B2A7A266-CDAD-4FBE-A9FE-359E7D5F2BA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9890E93E-DF93-4C25-B640-9EEF7466A04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C4704889-6F5A-46C5-92A2-2C8318F932E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E11FFCDA-253D-4E95-A6B4-3192AD82B65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BA743AB0-41B1-44C2-853F-96026DE7C51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44740C20-26AA-4D30-A557-5AF46275ACF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0832AF68-C7C8-4607-9448-16E9326BE24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A9D2A6A2-33B8-41F8-8376-117FA98BD6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9" name="Rechthoek: afgeronde hoeken 98">
                    <a:extLst>
                      <a:ext uri="{FF2B5EF4-FFF2-40B4-BE49-F238E27FC236}">
                        <a16:creationId xmlns:a16="http://schemas.microsoft.com/office/drawing/2014/main" id="{349ABF59-ADA3-4698-A88E-1C75D18220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E0C04838-C3AD-4ECF-AE87-4DAD20E641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8897BA58-DF72-4696-9331-2CBBC2AABC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C9577A36-C3CF-4923-966A-35201D6DF9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DA345466-BB9B-4BC6-AC9B-D14D1865A5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6F3BDA62-9A2D-4320-A5F8-251489C38C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8" name="Boog 97">
                  <a:extLst>
                    <a:ext uri="{FF2B5EF4-FFF2-40B4-BE49-F238E27FC236}">
                      <a16:creationId xmlns:a16="http://schemas.microsoft.com/office/drawing/2014/main" id="{CA413660-D208-4D42-87FE-A2E505B6E81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BD01DA8D-BC59-4A37-AE20-9BD24A15E5A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B7185166-7B18-4D88-8F31-04EBF2C2C2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3D7C7B6F-4191-48EA-99FB-BF51EEE00CF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FBA7BD82-6CD2-477F-937B-56DB2B4D6A0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DD031344-9192-4096-B914-ED3156668256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Vrije vorm 112">
                <a:extLst>
                  <a:ext uri="{FF2B5EF4-FFF2-40B4-BE49-F238E27FC236}">
                    <a16:creationId xmlns:a16="http://schemas.microsoft.com/office/drawing/2014/main" id="{CD009E70-0A82-4769-81E2-FA42374FCDE0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Vrije vorm 113">
                <a:extLst>
                  <a:ext uri="{FF2B5EF4-FFF2-40B4-BE49-F238E27FC236}">
                    <a16:creationId xmlns:a16="http://schemas.microsoft.com/office/drawing/2014/main" id="{B977C0BC-4E96-4221-9B89-8D3009FB9E6E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2" name="Tijdelijke aanduiding voor tekst 4">
            <a:extLst>
              <a:ext uri="{FF2B5EF4-FFF2-40B4-BE49-F238E27FC236}">
                <a16:creationId xmlns:a16="http://schemas.microsoft.com/office/drawing/2014/main" id="{56174745-02BB-4DA0-8430-BEC62E1B7A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0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5946" y="1477658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#01</a:t>
            </a:r>
          </a:p>
        </p:txBody>
      </p:sp>
      <p:sp>
        <p:nvSpPr>
          <p:cNvPr id="85" name="Tijdelijke aanduiding voor verticale tekst 2">
            <a:extLst>
              <a:ext uri="{FF2B5EF4-FFF2-40B4-BE49-F238E27FC236}">
                <a16:creationId xmlns:a16="http://schemas.microsoft.com/office/drawing/2014/main" id="{0DA1D415-153F-40BE-9064-A56106E8847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896786" y="1477658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D0951B3B-EB49-4FE8-9B34-DB08AB073CE9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5946" y="1958183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#02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2C7D10A6-AEE0-4DA6-83DF-9515D562442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896786" y="1958183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18DAC280-E784-4088-9C57-E02E2629DE2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5946" y="2438708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#03</a:t>
            </a:r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B986DA40-0935-41DE-B97A-D50D3E755B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896786" y="2438708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92" name="Tijdelijke aanduiding voor verticale tekst 2">
            <a:extLst>
              <a:ext uri="{FF2B5EF4-FFF2-40B4-BE49-F238E27FC236}">
                <a16:creationId xmlns:a16="http://schemas.microsoft.com/office/drawing/2014/main" id="{83CFBCD8-D192-480A-AA46-6649A76BA340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5946" y="2919233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#04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DA2DFDCC-C379-41F4-9CCC-1CB26C3AB3D6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0896786" y="2919233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588D8C90-0A5B-4395-A9AA-EF259A3DBB96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535946" y="3399758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#05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C75388E7-AB3F-441B-A1CC-610F5961784D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896786" y="3399758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EC966C79-59B5-4BC4-A962-1AB1857145B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5946" y="3880283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#06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958E414C-82E3-4912-8030-FF6F8DEE972A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0896786" y="3880283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FBE5B798-1F26-4FD4-824C-68F53824D09C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535946" y="4360808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#07</a:t>
            </a:r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C1391D05-CB09-427D-A9EF-55D520B8944F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0896786" y="4360808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F65974CE-337E-4126-BE57-38A87F24E048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35946" y="4841333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#08</a:t>
            </a:r>
          </a:p>
        </p:txBody>
      </p: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60DE473B-5D35-4E4E-B787-D88E04CFF560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10896786" y="4841333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111" name="Streep">
            <a:extLst>
              <a:ext uri="{FF2B5EF4-FFF2-40B4-BE49-F238E27FC236}">
                <a16:creationId xmlns:a16="http://schemas.microsoft.com/office/drawing/2014/main" id="{A428ECF1-62B2-4A0D-B376-F038C450B067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535946" y="1730530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2" name="Streep">
            <a:extLst>
              <a:ext uri="{FF2B5EF4-FFF2-40B4-BE49-F238E27FC236}">
                <a16:creationId xmlns:a16="http://schemas.microsoft.com/office/drawing/2014/main" id="{0C76C1EF-583D-4201-B65F-665A680F49C0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535946" y="2211161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3" name="Streep">
            <a:extLst>
              <a:ext uri="{FF2B5EF4-FFF2-40B4-BE49-F238E27FC236}">
                <a16:creationId xmlns:a16="http://schemas.microsoft.com/office/drawing/2014/main" id="{C2BF5C7A-B3BD-42F1-B5B7-E2894FB3C732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535946" y="2691792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4" name="Streep">
            <a:extLst>
              <a:ext uri="{FF2B5EF4-FFF2-40B4-BE49-F238E27FC236}">
                <a16:creationId xmlns:a16="http://schemas.microsoft.com/office/drawing/2014/main" id="{958E363C-4C49-440D-A484-4F44317BAB44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5946" y="3172423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5" name="Streep">
            <a:extLst>
              <a:ext uri="{FF2B5EF4-FFF2-40B4-BE49-F238E27FC236}">
                <a16:creationId xmlns:a16="http://schemas.microsoft.com/office/drawing/2014/main" id="{20AC3F60-7FDB-4087-93AE-22B656B2345E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35946" y="3653054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6" name="Streep">
            <a:extLst>
              <a:ext uri="{FF2B5EF4-FFF2-40B4-BE49-F238E27FC236}">
                <a16:creationId xmlns:a16="http://schemas.microsoft.com/office/drawing/2014/main" id="{0B6F92B7-A0F9-4E57-B3C5-D812D10901F7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35946" y="4133685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7" name="Streep">
            <a:extLst>
              <a:ext uri="{FF2B5EF4-FFF2-40B4-BE49-F238E27FC236}">
                <a16:creationId xmlns:a16="http://schemas.microsoft.com/office/drawing/2014/main" id="{AE4A6C89-5BBE-4F9E-938C-D63DFD2D5361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35946" y="4614316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8" name="Streep">
            <a:extLst>
              <a:ext uri="{FF2B5EF4-FFF2-40B4-BE49-F238E27FC236}">
                <a16:creationId xmlns:a16="http://schemas.microsoft.com/office/drawing/2014/main" id="{2BFA7420-F568-4EF9-8417-6B9350AE11FF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35946" y="5094947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46375-E7DF-4452-A5B5-E349352AE2F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AKD Corporate presentation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04303B-130A-466C-90A2-ED141906BE9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3D2BB9B-B463-4028-B950-91DDC3FACFD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CCBBBF14-0F05-48D4-8136-9B47CCBBCA27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535946" y="5321858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#09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7E56EC9D-FDC7-4A0B-9411-71C8E9A46E92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10896786" y="5321858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127" name="Streep">
            <a:extLst>
              <a:ext uri="{FF2B5EF4-FFF2-40B4-BE49-F238E27FC236}">
                <a16:creationId xmlns:a16="http://schemas.microsoft.com/office/drawing/2014/main" id="{3C05DC15-4131-4F84-A878-2C4E707BC31D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35946" y="5575578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8" name="Tijdelijke aanduiding voor verticale tekst 2">
            <a:extLst>
              <a:ext uri="{FF2B5EF4-FFF2-40B4-BE49-F238E27FC236}">
                <a16:creationId xmlns:a16="http://schemas.microsoft.com/office/drawing/2014/main" id="{0AE0E8BD-6D37-4F1C-A628-D09C6CC0E49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535946" y="5802386"/>
            <a:ext cx="10128250" cy="25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Hoofdstuk #10</a:t>
            </a:r>
          </a:p>
        </p:txBody>
      </p:sp>
      <p:sp>
        <p:nvSpPr>
          <p:cNvPr id="129" name="Tijdelijke aanduiding voor verticale tekst 2">
            <a:extLst>
              <a:ext uri="{FF2B5EF4-FFF2-40B4-BE49-F238E27FC236}">
                <a16:creationId xmlns:a16="http://schemas.microsoft.com/office/drawing/2014/main" id="{CBE6E88E-6205-4F1D-A18B-42A3C072027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0896786" y="5802386"/>
            <a:ext cx="755649" cy="2559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&lt;nr.&gt;</a:t>
            </a:r>
          </a:p>
        </p:txBody>
      </p:sp>
      <p:sp>
        <p:nvSpPr>
          <p:cNvPr id="130" name="Streep">
            <a:extLst>
              <a:ext uri="{FF2B5EF4-FFF2-40B4-BE49-F238E27FC236}">
                <a16:creationId xmlns:a16="http://schemas.microsoft.com/office/drawing/2014/main" id="{C0F51574-7FD9-4553-AD58-DC5CD9EA5DB3}"/>
              </a:ext>
            </a:extLst>
          </p:cNvPr>
          <p:cNvSpPr>
            <a:spLocks noGrp="1"/>
          </p:cNvSpPr>
          <p:nvPr>
            <p:ph type="body" orient="vert" idx="44" hasCustomPrompt="1"/>
          </p:nvPr>
        </p:nvSpPr>
        <p:spPr>
          <a:xfrm>
            <a:off x="535946" y="6056212"/>
            <a:ext cx="11113200" cy="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/>
          <a:lstStyle>
            <a:lvl1pPr marL="0" indent="0">
              <a:buNone/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062E3B52-79A1-43B7-9F26-D3B3967CCF8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kstvak 118">
            <a:extLst>
              <a:ext uri="{FF2B5EF4-FFF2-40B4-BE49-F238E27FC236}">
                <a16:creationId xmlns:a16="http://schemas.microsoft.com/office/drawing/2014/main" id="{04654228-FB8A-48B4-B6E6-1935F55B2CD8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10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Index</a:t>
            </a:r>
          </a:p>
        </p:txBody>
      </p:sp>
      <p:grpSp>
        <p:nvGrpSpPr>
          <p:cNvPr id="38" name="Graphic 3">
            <a:extLst>
              <a:ext uri="{FF2B5EF4-FFF2-40B4-BE49-F238E27FC236}">
                <a16:creationId xmlns:a16="http://schemas.microsoft.com/office/drawing/2014/main" id="{656FD00E-14C3-4C4B-BA7D-407C7123CAD0}"/>
              </a:ext>
            </a:extLst>
          </p:cNvPr>
          <p:cNvGrpSpPr/>
          <p:nvPr userDrawn="1"/>
        </p:nvGrpSpPr>
        <p:grpSpPr>
          <a:xfrm>
            <a:off x="10064750" y="538604"/>
            <a:ext cx="1591613" cy="425756"/>
            <a:chOff x="2286000" y="3314411"/>
            <a:chExt cx="4238368" cy="1133763"/>
          </a:xfrm>
          <a:solidFill>
            <a:srgbClr val="3A4765"/>
          </a:solidFill>
        </p:grpSpPr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B8F65458-C5DF-41FB-BB74-5CBE0E033BD3}"/>
                </a:ext>
              </a:extLst>
            </p:cNvPr>
            <p:cNvSpPr/>
            <p:nvPr/>
          </p:nvSpPr>
          <p:spPr>
            <a:xfrm>
              <a:off x="2286000" y="3314411"/>
              <a:ext cx="2267526" cy="1053649"/>
            </a:xfrm>
            <a:custGeom>
              <a:avLst/>
              <a:gdLst>
                <a:gd name="connsiteX0" fmla="*/ 2088456 w 2267526"/>
                <a:gd name="connsiteY0" fmla="*/ 0 h 1053649"/>
                <a:gd name="connsiteX1" fmla="*/ 2088456 w 2267526"/>
                <a:gd name="connsiteY1" fmla="*/ 274434 h 1053649"/>
                <a:gd name="connsiteX2" fmla="*/ 1968192 w 2267526"/>
                <a:gd name="connsiteY2" fmla="*/ 260660 h 1053649"/>
                <a:gd name="connsiteX3" fmla="*/ 1584620 w 2267526"/>
                <a:gd name="connsiteY3" fmla="*/ 649530 h 1053649"/>
                <a:gd name="connsiteX4" fmla="*/ 1601044 w 2267526"/>
                <a:gd name="connsiteY4" fmla="*/ 801051 h 1053649"/>
                <a:gd name="connsiteX5" fmla="*/ 1559190 w 2267526"/>
                <a:gd name="connsiteY5" fmla="*/ 840786 h 1053649"/>
                <a:gd name="connsiteX6" fmla="*/ 1411377 w 2267526"/>
                <a:gd name="connsiteY6" fmla="*/ 842375 h 1053649"/>
                <a:gd name="connsiteX7" fmla="*/ 1347801 w 2267526"/>
                <a:gd name="connsiteY7" fmla="*/ 771383 h 1053649"/>
                <a:gd name="connsiteX8" fmla="*/ 1347801 w 2267526"/>
                <a:gd name="connsiteY8" fmla="*/ 771383 h 1053649"/>
                <a:gd name="connsiteX9" fmla="*/ 1227008 w 2267526"/>
                <a:gd name="connsiteY9" fmla="*/ 628868 h 1053649"/>
                <a:gd name="connsiteX10" fmla="*/ 1517866 w 2267526"/>
                <a:gd name="connsiteY10" fmla="*/ 283441 h 1053649"/>
                <a:gd name="connsiteX11" fmla="*/ 1319722 w 2267526"/>
                <a:gd name="connsiteY11" fmla="*/ 283441 h 1053649"/>
                <a:gd name="connsiteX12" fmla="*/ 1059062 w 2267526"/>
                <a:gd name="connsiteY12" fmla="*/ 605557 h 1053649"/>
                <a:gd name="connsiteX13" fmla="*/ 1059062 w 2267526"/>
                <a:gd name="connsiteY13" fmla="*/ 0 h 1053649"/>
                <a:gd name="connsiteX14" fmla="*/ 878932 w 2267526"/>
                <a:gd name="connsiteY14" fmla="*/ 0 h 1053649"/>
                <a:gd name="connsiteX15" fmla="*/ 878932 w 2267526"/>
                <a:gd name="connsiteY15" fmla="*/ 898534 h 1053649"/>
                <a:gd name="connsiteX16" fmla="*/ 697741 w 2267526"/>
                <a:gd name="connsiteY16" fmla="*/ 898534 h 1053649"/>
                <a:gd name="connsiteX17" fmla="*/ 629398 w 2267526"/>
                <a:gd name="connsiteY17" fmla="*/ 850852 h 1053649"/>
                <a:gd name="connsiteX18" fmla="*/ 629398 w 2267526"/>
                <a:gd name="connsiteY18" fmla="*/ 482114 h 1053649"/>
                <a:gd name="connsiteX19" fmla="*/ 329003 w 2267526"/>
                <a:gd name="connsiteY19" fmla="*/ 266487 h 1053649"/>
                <a:gd name="connsiteX20" fmla="*/ 54569 w 2267526"/>
                <a:gd name="connsiteY20" fmla="*/ 319467 h 1053649"/>
                <a:gd name="connsiteX21" fmla="*/ 90065 w 2267526"/>
                <a:gd name="connsiteY21" fmla="*/ 453505 h 1053649"/>
                <a:gd name="connsiteX22" fmla="*/ 297745 w 2267526"/>
                <a:gd name="connsiteY22" fmla="*/ 419598 h 1053649"/>
                <a:gd name="connsiteX23" fmla="*/ 454565 w 2267526"/>
                <a:gd name="connsiteY23" fmla="*/ 521849 h 1053649"/>
                <a:gd name="connsiteX24" fmla="*/ 454565 w 2267526"/>
                <a:gd name="connsiteY24" fmla="*/ 601318 h 1053649"/>
                <a:gd name="connsiteX25" fmla="*/ 305692 w 2267526"/>
                <a:gd name="connsiteY25" fmla="*/ 602378 h 1053649"/>
                <a:gd name="connsiteX26" fmla="*/ 0 w 2267526"/>
                <a:gd name="connsiteY26" fmla="*/ 823303 h 1053649"/>
                <a:gd name="connsiteX27" fmla="*/ 237349 w 2267526"/>
                <a:gd name="connsiteY27" fmla="*/ 1040519 h 1053649"/>
                <a:gd name="connsiteX28" fmla="*/ 467810 w 2267526"/>
                <a:gd name="connsiteY28" fmla="*/ 952043 h 1053649"/>
                <a:gd name="connsiteX29" fmla="*/ 682907 w 2267526"/>
                <a:gd name="connsiteY29" fmla="*/ 1036810 h 1053649"/>
                <a:gd name="connsiteX30" fmla="*/ 884759 w 2267526"/>
                <a:gd name="connsiteY30" fmla="*/ 1029923 h 1053649"/>
                <a:gd name="connsiteX31" fmla="*/ 1058532 w 2267526"/>
                <a:gd name="connsiteY31" fmla="*/ 1029923 h 1053649"/>
                <a:gd name="connsiteX32" fmla="*/ 1058532 w 2267526"/>
                <a:gd name="connsiteY32" fmla="*/ 674960 h 1053649"/>
                <a:gd name="connsiteX33" fmla="*/ 1232306 w 2267526"/>
                <a:gd name="connsiteY33" fmla="*/ 894825 h 1053649"/>
                <a:gd name="connsiteX34" fmla="*/ 1232306 w 2267526"/>
                <a:gd name="connsiteY34" fmla="*/ 894825 h 1053649"/>
                <a:gd name="connsiteX35" fmla="*/ 1278398 w 2267526"/>
                <a:gd name="connsiteY35" fmla="*/ 948864 h 1053649"/>
                <a:gd name="connsiteX36" fmla="*/ 1649785 w 2267526"/>
                <a:gd name="connsiteY36" fmla="*/ 943037 h 1053649"/>
                <a:gd name="connsiteX37" fmla="*/ 1661440 w 2267526"/>
                <a:gd name="connsiteY37" fmla="*/ 932441 h 1053649"/>
                <a:gd name="connsiteX38" fmla="*/ 1909915 w 2267526"/>
                <a:gd name="connsiteY38" fmla="*/ 1038930 h 1053649"/>
                <a:gd name="connsiteX39" fmla="*/ 2088986 w 2267526"/>
                <a:gd name="connsiteY39" fmla="*/ 970586 h 1053649"/>
                <a:gd name="connsiteX40" fmla="*/ 2088986 w 2267526"/>
                <a:gd name="connsiteY40" fmla="*/ 1029393 h 1053649"/>
                <a:gd name="connsiteX41" fmla="*/ 2267527 w 2267526"/>
                <a:gd name="connsiteY41" fmla="*/ 1029393 h 1053649"/>
                <a:gd name="connsiteX42" fmla="*/ 2267527 w 2267526"/>
                <a:gd name="connsiteY42" fmla="*/ 0 h 1053649"/>
                <a:gd name="connsiteX43" fmla="*/ 2088456 w 2267526"/>
                <a:gd name="connsiteY43" fmla="*/ 0 h 1053649"/>
                <a:gd name="connsiteX44" fmla="*/ 454565 w 2267526"/>
                <a:gd name="connsiteY44" fmla="*/ 845024 h 1053649"/>
                <a:gd name="connsiteX45" fmla="*/ 264898 w 2267526"/>
                <a:gd name="connsiteY45" fmla="*/ 898004 h 1053649"/>
                <a:gd name="connsiteX46" fmla="*/ 174833 w 2267526"/>
                <a:gd name="connsiteY46" fmla="*/ 812177 h 1053649"/>
                <a:gd name="connsiteX47" fmla="*/ 316818 w 2267526"/>
                <a:gd name="connsiteY47" fmla="*/ 719463 h 1053649"/>
                <a:gd name="connsiteX48" fmla="*/ 454565 w 2267526"/>
                <a:gd name="connsiteY48" fmla="*/ 712575 h 1053649"/>
                <a:gd name="connsiteX49" fmla="*/ 454565 w 2267526"/>
                <a:gd name="connsiteY49" fmla="*/ 845024 h 1053649"/>
                <a:gd name="connsiteX50" fmla="*/ 2088456 w 2267526"/>
                <a:gd name="connsiteY50" fmla="*/ 842375 h 1053649"/>
                <a:gd name="connsiteX51" fmla="*/ 1939583 w 2267526"/>
                <a:gd name="connsiteY51" fmla="*/ 890057 h 1053649"/>
                <a:gd name="connsiteX52" fmla="*/ 1762102 w 2267526"/>
                <a:gd name="connsiteY52" fmla="*/ 653768 h 1053649"/>
                <a:gd name="connsiteX53" fmla="*/ 1969782 w 2267526"/>
                <a:gd name="connsiteY53" fmla="*/ 406883 h 1053649"/>
                <a:gd name="connsiteX54" fmla="*/ 2088456 w 2267526"/>
                <a:gd name="connsiteY54" fmla="*/ 419068 h 1053649"/>
                <a:gd name="connsiteX55" fmla="*/ 2088456 w 2267526"/>
                <a:gd name="connsiteY55" fmla="*/ 842375 h 105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7526" h="1053649">
                  <a:moveTo>
                    <a:pt x="2088456" y="0"/>
                  </a:moveTo>
                  <a:lnTo>
                    <a:pt x="2088456" y="274434"/>
                  </a:lnTo>
                  <a:cubicBezTo>
                    <a:pt x="2052960" y="266487"/>
                    <a:pt x="2025410" y="260660"/>
                    <a:pt x="1968192" y="260660"/>
                  </a:cubicBezTo>
                  <a:cubicBezTo>
                    <a:pt x="1755214" y="260660"/>
                    <a:pt x="1584620" y="395757"/>
                    <a:pt x="1584620" y="649530"/>
                  </a:cubicBezTo>
                  <a:cubicBezTo>
                    <a:pt x="1584620" y="708337"/>
                    <a:pt x="1590448" y="758138"/>
                    <a:pt x="1601044" y="801051"/>
                  </a:cubicBezTo>
                  <a:cubicBezTo>
                    <a:pt x="1586739" y="815356"/>
                    <a:pt x="1571905" y="829660"/>
                    <a:pt x="1559190" y="840786"/>
                  </a:cubicBezTo>
                  <a:cubicBezTo>
                    <a:pt x="1496674" y="894295"/>
                    <a:pt x="1462237" y="902242"/>
                    <a:pt x="1411377" y="842375"/>
                  </a:cubicBezTo>
                  <a:lnTo>
                    <a:pt x="1347801" y="771383"/>
                  </a:lnTo>
                  <a:lnTo>
                    <a:pt x="1347801" y="771383"/>
                  </a:lnTo>
                  <a:lnTo>
                    <a:pt x="1227008" y="628868"/>
                  </a:lnTo>
                  <a:lnTo>
                    <a:pt x="1517866" y="283441"/>
                  </a:lnTo>
                  <a:lnTo>
                    <a:pt x="1319722" y="283441"/>
                  </a:lnTo>
                  <a:lnTo>
                    <a:pt x="1059062" y="605557"/>
                  </a:lnTo>
                  <a:lnTo>
                    <a:pt x="1059062" y="0"/>
                  </a:lnTo>
                  <a:lnTo>
                    <a:pt x="878932" y="0"/>
                  </a:lnTo>
                  <a:lnTo>
                    <a:pt x="878932" y="898534"/>
                  </a:lnTo>
                  <a:lnTo>
                    <a:pt x="697741" y="898534"/>
                  </a:lnTo>
                  <a:cubicBezTo>
                    <a:pt x="658007" y="897474"/>
                    <a:pt x="629398" y="890587"/>
                    <a:pt x="629398" y="850852"/>
                  </a:cubicBezTo>
                  <a:lnTo>
                    <a:pt x="629398" y="482114"/>
                  </a:lnTo>
                  <a:cubicBezTo>
                    <a:pt x="629398" y="289798"/>
                    <a:pt x="484763" y="266487"/>
                    <a:pt x="329003" y="266487"/>
                  </a:cubicBezTo>
                  <a:cubicBezTo>
                    <a:pt x="214567" y="266487"/>
                    <a:pt x="120264" y="295096"/>
                    <a:pt x="54569" y="319467"/>
                  </a:cubicBezTo>
                  <a:lnTo>
                    <a:pt x="90065" y="453505"/>
                  </a:lnTo>
                  <a:cubicBezTo>
                    <a:pt x="144634" y="439731"/>
                    <a:pt x="225163" y="419598"/>
                    <a:pt x="297745" y="419598"/>
                  </a:cubicBezTo>
                  <a:cubicBezTo>
                    <a:pt x="405294" y="419598"/>
                    <a:pt x="454565" y="433373"/>
                    <a:pt x="454565" y="521849"/>
                  </a:cubicBezTo>
                  <a:lnTo>
                    <a:pt x="454565" y="601318"/>
                  </a:lnTo>
                  <a:cubicBezTo>
                    <a:pt x="430194" y="601318"/>
                    <a:pt x="305692" y="602378"/>
                    <a:pt x="305692" y="602378"/>
                  </a:cubicBezTo>
                  <a:cubicBezTo>
                    <a:pt x="169535" y="603437"/>
                    <a:pt x="0" y="637344"/>
                    <a:pt x="0" y="823303"/>
                  </a:cubicBezTo>
                  <a:cubicBezTo>
                    <a:pt x="0" y="967937"/>
                    <a:pt x="87416" y="1040519"/>
                    <a:pt x="237349" y="1040519"/>
                  </a:cubicBezTo>
                  <a:cubicBezTo>
                    <a:pt x="346487" y="1040519"/>
                    <a:pt x="421718" y="985950"/>
                    <a:pt x="467810" y="952043"/>
                  </a:cubicBezTo>
                  <a:cubicBezTo>
                    <a:pt x="484234" y="1032572"/>
                    <a:pt x="602908" y="1040519"/>
                    <a:pt x="682907" y="1036810"/>
                  </a:cubicBezTo>
                  <a:lnTo>
                    <a:pt x="884759" y="1029923"/>
                  </a:lnTo>
                  <a:lnTo>
                    <a:pt x="1058532" y="1029923"/>
                  </a:lnTo>
                  <a:lnTo>
                    <a:pt x="1058532" y="674960"/>
                  </a:lnTo>
                  <a:lnTo>
                    <a:pt x="1232306" y="894825"/>
                  </a:lnTo>
                  <a:lnTo>
                    <a:pt x="1232306" y="894825"/>
                  </a:lnTo>
                  <a:lnTo>
                    <a:pt x="1278398" y="948864"/>
                  </a:lnTo>
                  <a:cubicBezTo>
                    <a:pt x="1434688" y="1133763"/>
                    <a:pt x="1541177" y="1036281"/>
                    <a:pt x="1649785" y="943037"/>
                  </a:cubicBezTo>
                  <a:cubicBezTo>
                    <a:pt x="1653493" y="939858"/>
                    <a:pt x="1657202" y="936149"/>
                    <a:pt x="1661440" y="932441"/>
                  </a:cubicBezTo>
                  <a:cubicBezTo>
                    <a:pt x="1727135" y="1017208"/>
                    <a:pt x="1825147" y="1038930"/>
                    <a:pt x="1909915" y="1038930"/>
                  </a:cubicBezTo>
                  <a:cubicBezTo>
                    <a:pt x="1997331" y="1038930"/>
                    <a:pt x="2049251" y="1001844"/>
                    <a:pt x="2088986" y="970586"/>
                  </a:cubicBezTo>
                  <a:lnTo>
                    <a:pt x="2088986" y="1029393"/>
                  </a:lnTo>
                  <a:lnTo>
                    <a:pt x="2267527" y="1029393"/>
                  </a:lnTo>
                  <a:lnTo>
                    <a:pt x="2267527" y="0"/>
                  </a:lnTo>
                  <a:lnTo>
                    <a:pt x="2088456" y="0"/>
                  </a:lnTo>
                  <a:close/>
                  <a:moveTo>
                    <a:pt x="454565" y="845024"/>
                  </a:moveTo>
                  <a:cubicBezTo>
                    <a:pt x="424367" y="853501"/>
                    <a:pt x="323705" y="898004"/>
                    <a:pt x="264898" y="898004"/>
                  </a:cubicBezTo>
                  <a:cubicBezTo>
                    <a:pt x="208740" y="898004"/>
                    <a:pt x="174833" y="873633"/>
                    <a:pt x="174833" y="812177"/>
                  </a:cubicBezTo>
                  <a:cubicBezTo>
                    <a:pt x="174833" y="764495"/>
                    <a:pt x="193905" y="724761"/>
                    <a:pt x="316818" y="719463"/>
                  </a:cubicBezTo>
                  <a:lnTo>
                    <a:pt x="454565" y="712575"/>
                  </a:lnTo>
                  <a:lnTo>
                    <a:pt x="454565" y="845024"/>
                  </a:lnTo>
                  <a:close/>
                  <a:moveTo>
                    <a:pt x="2088456" y="842375"/>
                  </a:moveTo>
                  <a:cubicBezTo>
                    <a:pt x="2054549" y="858799"/>
                    <a:pt x="1995742" y="890057"/>
                    <a:pt x="1939583" y="890057"/>
                  </a:cubicBezTo>
                  <a:cubicBezTo>
                    <a:pt x="1841571" y="890057"/>
                    <a:pt x="1762102" y="832839"/>
                    <a:pt x="1762102" y="653768"/>
                  </a:cubicBezTo>
                  <a:cubicBezTo>
                    <a:pt x="1762102" y="513372"/>
                    <a:pt x="1820909" y="406883"/>
                    <a:pt x="1969782" y="406883"/>
                  </a:cubicBezTo>
                  <a:cubicBezTo>
                    <a:pt x="2022761" y="406883"/>
                    <a:pt x="2059847" y="412181"/>
                    <a:pt x="2088456" y="419068"/>
                  </a:cubicBezTo>
                  <a:lnTo>
                    <a:pt x="2088456" y="842375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A0060083-9692-4BD1-B690-885CF392732C}"/>
                </a:ext>
              </a:extLst>
            </p:cNvPr>
            <p:cNvGrpSpPr/>
            <p:nvPr/>
          </p:nvGrpSpPr>
          <p:grpSpPr>
            <a:xfrm>
              <a:off x="4842795" y="3485005"/>
              <a:ext cx="1681572" cy="962109"/>
              <a:chOff x="4842795" y="3485005"/>
              <a:chExt cx="1681572" cy="962109"/>
            </a:xfrm>
            <a:grpFill/>
          </p:grpSpPr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A1224FFC-D533-4F99-9C9A-5980AC66F403}"/>
                  </a:ext>
                </a:extLst>
              </p:cNvPr>
              <p:cNvSpPr/>
              <p:nvPr/>
            </p:nvSpPr>
            <p:spPr>
              <a:xfrm>
                <a:off x="4842795" y="3485005"/>
                <a:ext cx="223573" cy="339069"/>
              </a:xfrm>
              <a:custGeom>
                <a:avLst/>
                <a:gdLst>
                  <a:gd name="connsiteX0" fmla="*/ 0 w 223573"/>
                  <a:gd name="connsiteY0" fmla="*/ 323705 h 339069"/>
                  <a:gd name="connsiteX1" fmla="*/ 0 w 223573"/>
                  <a:gd name="connsiteY1" fmla="*/ 0 h 339069"/>
                  <a:gd name="connsiteX2" fmla="*/ 58807 w 223573"/>
                  <a:gd name="connsiteY2" fmla="*/ 0 h 339069"/>
                  <a:gd name="connsiteX3" fmla="*/ 58807 w 223573"/>
                  <a:gd name="connsiteY3" fmla="*/ 100661 h 339069"/>
                  <a:gd name="connsiteX4" fmla="*/ 117085 w 223573"/>
                  <a:gd name="connsiteY4" fmla="*/ 86887 h 339069"/>
                  <a:gd name="connsiteX5" fmla="*/ 223574 w 223573"/>
                  <a:gd name="connsiteY5" fmla="*/ 203442 h 339069"/>
                  <a:gd name="connsiteX6" fmla="*/ 87946 w 223573"/>
                  <a:gd name="connsiteY6" fmla="*/ 339069 h 339069"/>
                  <a:gd name="connsiteX7" fmla="*/ 0 w 223573"/>
                  <a:gd name="connsiteY7" fmla="*/ 323705 h 339069"/>
                  <a:gd name="connsiteX8" fmla="*/ 58807 w 223573"/>
                  <a:gd name="connsiteY8" fmla="*/ 140926 h 339069"/>
                  <a:gd name="connsiteX9" fmla="*/ 58807 w 223573"/>
                  <a:gd name="connsiteY9" fmla="*/ 285560 h 339069"/>
                  <a:gd name="connsiteX10" fmla="*/ 96423 w 223573"/>
                  <a:gd name="connsiteY10" fmla="*/ 291388 h 339069"/>
                  <a:gd name="connsiteX11" fmla="*/ 163707 w 223573"/>
                  <a:gd name="connsiteY11" fmla="*/ 199733 h 339069"/>
                  <a:gd name="connsiteX12" fmla="*/ 105429 w 223573"/>
                  <a:gd name="connsiteY12" fmla="*/ 131389 h 339069"/>
                  <a:gd name="connsiteX13" fmla="*/ 58807 w 223573"/>
                  <a:gd name="connsiteY13" fmla="*/ 140926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573" h="339069">
                    <a:moveTo>
                      <a:pt x="0" y="323705"/>
                    </a:moveTo>
                    <a:lnTo>
                      <a:pt x="0" y="0"/>
                    </a:lnTo>
                    <a:lnTo>
                      <a:pt x="58807" y="0"/>
                    </a:lnTo>
                    <a:lnTo>
                      <a:pt x="58807" y="100661"/>
                    </a:lnTo>
                    <a:cubicBezTo>
                      <a:pt x="76291" y="91655"/>
                      <a:pt x="91655" y="86887"/>
                      <a:pt x="117085" y="86887"/>
                    </a:cubicBezTo>
                    <a:cubicBezTo>
                      <a:pt x="183309" y="86887"/>
                      <a:pt x="223574" y="120264"/>
                      <a:pt x="223574" y="203442"/>
                    </a:cubicBezTo>
                    <a:cubicBezTo>
                      <a:pt x="223574" y="304633"/>
                      <a:pt x="163707" y="339069"/>
                      <a:pt x="87946" y="339069"/>
                    </a:cubicBezTo>
                    <a:cubicBezTo>
                      <a:pt x="52980" y="338540"/>
                      <a:pt x="21192" y="331122"/>
                      <a:pt x="0" y="323705"/>
                    </a:cubicBezTo>
                    <a:close/>
                    <a:moveTo>
                      <a:pt x="58807" y="140926"/>
                    </a:moveTo>
                    <a:lnTo>
                      <a:pt x="58807" y="285560"/>
                    </a:lnTo>
                    <a:cubicBezTo>
                      <a:pt x="67814" y="287679"/>
                      <a:pt x="81589" y="291388"/>
                      <a:pt x="96423" y="291388"/>
                    </a:cubicBezTo>
                    <a:cubicBezTo>
                      <a:pt x="140926" y="291388"/>
                      <a:pt x="163707" y="253772"/>
                      <a:pt x="163707" y="199733"/>
                    </a:cubicBezTo>
                    <a:cubicBezTo>
                      <a:pt x="163707" y="157879"/>
                      <a:pt x="149402" y="131389"/>
                      <a:pt x="105429" y="131389"/>
                    </a:cubicBezTo>
                    <a:cubicBezTo>
                      <a:pt x="86357" y="131389"/>
                      <a:pt x="73112" y="135628"/>
                      <a:pt x="58807" y="14092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702CF569-44CA-4F50-BB7C-60FFFB1DFEA8}"/>
                  </a:ext>
                </a:extLst>
              </p:cNvPr>
              <p:cNvSpPr/>
              <p:nvPr/>
            </p:nvSpPr>
            <p:spPr>
              <a:xfrm>
                <a:off x="5103985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2DC71BC2-149C-49C3-845B-C3D5FD773DD6}"/>
                  </a:ext>
                </a:extLst>
              </p:cNvPr>
              <p:cNvSpPr/>
              <p:nvPr/>
            </p:nvSpPr>
            <p:spPr>
              <a:xfrm>
                <a:off x="5371002" y="3570832"/>
                <a:ext cx="218276" cy="247944"/>
              </a:xfrm>
              <a:custGeom>
                <a:avLst/>
                <a:gdLst>
                  <a:gd name="connsiteX0" fmla="*/ 0 w 218276"/>
                  <a:gd name="connsiteY0" fmla="*/ 6358 h 247944"/>
                  <a:gd name="connsiteX1" fmla="*/ 58808 w 218276"/>
                  <a:gd name="connsiteY1" fmla="*/ 6358 h 247944"/>
                  <a:gd name="connsiteX2" fmla="*/ 58808 w 218276"/>
                  <a:gd name="connsiteY2" fmla="*/ 31788 h 247944"/>
                  <a:gd name="connsiteX3" fmla="*/ 144105 w 218276"/>
                  <a:gd name="connsiteY3" fmla="*/ 0 h 247944"/>
                  <a:gd name="connsiteX4" fmla="*/ 218276 w 218276"/>
                  <a:gd name="connsiteY4" fmla="*/ 94833 h 247944"/>
                  <a:gd name="connsiteX5" fmla="*/ 218276 w 218276"/>
                  <a:gd name="connsiteY5" fmla="*/ 247944 h 247944"/>
                  <a:gd name="connsiteX6" fmla="*/ 159998 w 218276"/>
                  <a:gd name="connsiteY6" fmla="*/ 247944 h 247944"/>
                  <a:gd name="connsiteX7" fmla="*/ 159998 w 218276"/>
                  <a:gd name="connsiteY7" fmla="*/ 101191 h 247944"/>
                  <a:gd name="connsiteX8" fmla="*/ 122383 w 218276"/>
                  <a:gd name="connsiteY8" fmla="*/ 51390 h 247944"/>
                  <a:gd name="connsiteX9" fmla="*/ 58808 w 218276"/>
                  <a:gd name="connsiteY9" fmla="*/ 70463 h 247944"/>
                  <a:gd name="connsiteX10" fmla="*/ 58808 w 218276"/>
                  <a:gd name="connsiteY10" fmla="*/ 247944 h 247944"/>
                  <a:gd name="connsiteX11" fmla="*/ 0 w 218276"/>
                  <a:gd name="connsiteY11" fmla="*/ 247944 h 247944"/>
                  <a:gd name="connsiteX12" fmla="*/ 0 w 218276"/>
                  <a:gd name="connsiteY12" fmla="*/ 6358 h 24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276" h="247944">
                    <a:moveTo>
                      <a:pt x="0" y="6358"/>
                    </a:moveTo>
                    <a:lnTo>
                      <a:pt x="58808" y="6358"/>
                    </a:lnTo>
                    <a:lnTo>
                      <a:pt x="58808" y="31788"/>
                    </a:lnTo>
                    <a:cubicBezTo>
                      <a:pt x="83178" y="14304"/>
                      <a:pt x="105959" y="0"/>
                      <a:pt x="144105" y="0"/>
                    </a:cubicBezTo>
                    <a:cubicBezTo>
                      <a:pt x="212448" y="0"/>
                      <a:pt x="218276" y="47152"/>
                      <a:pt x="218276" y="94833"/>
                    </a:cubicBezTo>
                    <a:lnTo>
                      <a:pt x="218276" y="247944"/>
                    </a:lnTo>
                    <a:lnTo>
                      <a:pt x="159998" y="247944"/>
                    </a:lnTo>
                    <a:lnTo>
                      <a:pt x="159998" y="101191"/>
                    </a:lnTo>
                    <a:cubicBezTo>
                      <a:pt x="159998" y="64635"/>
                      <a:pt x="152581" y="51390"/>
                      <a:pt x="122383" y="51390"/>
                    </a:cubicBezTo>
                    <a:cubicBezTo>
                      <a:pt x="95893" y="51390"/>
                      <a:pt x="75231" y="60927"/>
                      <a:pt x="58808" y="70463"/>
                    </a:cubicBezTo>
                    <a:lnTo>
                      <a:pt x="58808" y="247944"/>
                    </a:lnTo>
                    <a:lnTo>
                      <a:pt x="0" y="247944"/>
                    </a:lnTo>
                    <a:lnTo>
                      <a:pt x="0" y="635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BCAB6F73-51DE-4C85-A7B8-94B23D31A531}"/>
                  </a:ext>
                </a:extLst>
              </p:cNvPr>
              <p:cNvSpPr/>
              <p:nvPr/>
            </p:nvSpPr>
            <p:spPr>
              <a:xfrm>
                <a:off x="5638019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9522D6AB-6FAD-4DBD-9B1C-22CF7E87F6A8}"/>
                  </a:ext>
                </a:extLst>
              </p:cNvPr>
              <p:cNvSpPr/>
              <p:nvPr/>
            </p:nvSpPr>
            <p:spPr>
              <a:xfrm>
                <a:off x="5905036" y="3485005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8 w 58807"/>
                  <a:gd name="connsiteY1" fmla="*/ 0 h 333771"/>
                  <a:gd name="connsiteX2" fmla="*/ 58808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8" y="0"/>
                    </a:lnTo>
                    <a:lnTo>
                      <a:pt x="58808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2EEF00CE-8B2F-432F-9A75-06EFE465A561}"/>
                  </a:ext>
                </a:extLst>
              </p:cNvPr>
              <p:cNvSpPr/>
              <p:nvPr/>
            </p:nvSpPr>
            <p:spPr>
              <a:xfrm>
                <a:off x="6026889" y="3577189"/>
                <a:ext cx="217746" cy="246884"/>
              </a:xfrm>
              <a:custGeom>
                <a:avLst/>
                <a:gdLst>
                  <a:gd name="connsiteX0" fmla="*/ 0 w 217746"/>
                  <a:gd name="connsiteY0" fmla="*/ 151522 h 246884"/>
                  <a:gd name="connsiteX1" fmla="*/ 0 w 217746"/>
                  <a:gd name="connsiteY1" fmla="*/ 0 h 246884"/>
                  <a:gd name="connsiteX2" fmla="*/ 58808 w 217746"/>
                  <a:gd name="connsiteY2" fmla="*/ 0 h 246884"/>
                  <a:gd name="connsiteX3" fmla="*/ 58808 w 217746"/>
                  <a:gd name="connsiteY3" fmla="*/ 145164 h 246884"/>
                  <a:gd name="connsiteX4" fmla="*/ 95893 w 217746"/>
                  <a:gd name="connsiteY4" fmla="*/ 194965 h 246884"/>
                  <a:gd name="connsiteX5" fmla="*/ 158939 w 217746"/>
                  <a:gd name="connsiteY5" fmla="*/ 175892 h 246884"/>
                  <a:gd name="connsiteX6" fmla="*/ 158939 w 217746"/>
                  <a:gd name="connsiteY6" fmla="*/ 0 h 246884"/>
                  <a:gd name="connsiteX7" fmla="*/ 217746 w 217746"/>
                  <a:gd name="connsiteY7" fmla="*/ 0 h 246884"/>
                  <a:gd name="connsiteX8" fmla="*/ 217746 w 217746"/>
                  <a:gd name="connsiteY8" fmla="*/ 241587 h 246884"/>
                  <a:gd name="connsiteX9" fmla="*/ 158939 w 217746"/>
                  <a:gd name="connsiteY9" fmla="*/ 241587 h 246884"/>
                  <a:gd name="connsiteX10" fmla="*/ 158939 w 217746"/>
                  <a:gd name="connsiteY10" fmla="*/ 215627 h 246884"/>
                  <a:gd name="connsiteX11" fmla="*/ 73112 w 217746"/>
                  <a:gd name="connsiteY11" fmla="*/ 246885 h 246884"/>
                  <a:gd name="connsiteX12" fmla="*/ 0 w 217746"/>
                  <a:gd name="connsiteY12" fmla="*/ 151522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746" h="246884">
                    <a:moveTo>
                      <a:pt x="0" y="151522"/>
                    </a:moveTo>
                    <a:lnTo>
                      <a:pt x="0" y="0"/>
                    </a:lnTo>
                    <a:lnTo>
                      <a:pt x="58808" y="0"/>
                    </a:lnTo>
                    <a:lnTo>
                      <a:pt x="58808" y="145164"/>
                    </a:lnTo>
                    <a:cubicBezTo>
                      <a:pt x="58808" y="180131"/>
                      <a:pt x="64635" y="194965"/>
                      <a:pt x="95893" y="194965"/>
                    </a:cubicBezTo>
                    <a:cubicBezTo>
                      <a:pt x="122383" y="194965"/>
                      <a:pt x="144635" y="184899"/>
                      <a:pt x="158939" y="175892"/>
                    </a:cubicBezTo>
                    <a:lnTo>
                      <a:pt x="158939" y="0"/>
                    </a:lnTo>
                    <a:lnTo>
                      <a:pt x="217746" y="0"/>
                    </a:lnTo>
                    <a:lnTo>
                      <a:pt x="217746" y="241587"/>
                    </a:lnTo>
                    <a:lnTo>
                      <a:pt x="158939" y="241587"/>
                    </a:lnTo>
                    <a:lnTo>
                      <a:pt x="158939" y="215627"/>
                    </a:lnTo>
                    <a:cubicBezTo>
                      <a:pt x="138807" y="230461"/>
                      <a:pt x="114436" y="246885"/>
                      <a:pt x="73112" y="246885"/>
                    </a:cubicBezTo>
                    <a:cubicBezTo>
                      <a:pt x="6358" y="246885"/>
                      <a:pt x="0" y="199203"/>
                      <a:pt x="0" y="151522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7DC41933-7041-4DB7-BD8A-9295DDA2D261}"/>
                  </a:ext>
                </a:extLst>
              </p:cNvPr>
              <p:cNvSpPr/>
              <p:nvPr/>
            </p:nvSpPr>
            <p:spPr>
              <a:xfrm>
                <a:off x="6282251" y="3577189"/>
                <a:ext cx="242116" cy="241586"/>
              </a:xfrm>
              <a:custGeom>
                <a:avLst/>
                <a:gdLst>
                  <a:gd name="connsiteX0" fmla="*/ 87416 w 242116"/>
                  <a:gd name="connsiteY0" fmla="*/ 118144 h 241586"/>
                  <a:gd name="connsiteX1" fmla="*/ 5828 w 242116"/>
                  <a:gd name="connsiteY1" fmla="*/ 0 h 241586"/>
                  <a:gd name="connsiteX2" fmla="*/ 74171 w 242116"/>
                  <a:gd name="connsiteY2" fmla="*/ 0 h 241586"/>
                  <a:gd name="connsiteX3" fmla="*/ 121323 w 242116"/>
                  <a:gd name="connsiteY3" fmla="*/ 81059 h 241586"/>
                  <a:gd name="connsiteX4" fmla="*/ 168475 w 242116"/>
                  <a:gd name="connsiteY4" fmla="*/ 0 h 241586"/>
                  <a:gd name="connsiteX5" fmla="*/ 235230 w 242116"/>
                  <a:gd name="connsiteY5" fmla="*/ 0 h 241586"/>
                  <a:gd name="connsiteX6" fmla="*/ 154171 w 242116"/>
                  <a:gd name="connsiteY6" fmla="*/ 117615 h 241586"/>
                  <a:gd name="connsiteX7" fmla="*/ 242117 w 242116"/>
                  <a:gd name="connsiteY7" fmla="*/ 241587 h 241586"/>
                  <a:gd name="connsiteX8" fmla="*/ 171124 w 242116"/>
                  <a:gd name="connsiteY8" fmla="*/ 241587 h 241586"/>
                  <a:gd name="connsiteX9" fmla="*/ 120793 w 242116"/>
                  <a:gd name="connsiteY9" fmla="*/ 155230 h 241586"/>
                  <a:gd name="connsiteX10" fmla="*/ 69403 w 242116"/>
                  <a:gd name="connsiteY10" fmla="*/ 241587 h 241586"/>
                  <a:gd name="connsiteX11" fmla="*/ 0 w 242116"/>
                  <a:gd name="connsiteY11" fmla="*/ 241587 h 241586"/>
                  <a:gd name="connsiteX12" fmla="*/ 87416 w 242116"/>
                  <a:gd name="connsiteY12" fmla="*/ 118144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16" h="241586">
                    <a:moveTo>
                      <a:pt x="87416" y="118144"/>
                    </a:moveTo>
                    <a:lnTo>
                      <a:pt x="5828" y="0"/>
                    </a:lnTo>
                    <a:lnTo>
                      <a:pt x="74171" y="0"/>
                    </a:lnTo>
                    <a:lnTo>
                      <a:pt x="121323" y="81059"/>
                    </a:lnTo>
                    <a:lnTo>
                      <a:pt x="168475" y="0"/>
                    </a:lnTo>
                    <a:lnTo>
                      <a:pt x="235230" y="0"/>
                    </a:lnTo>
                    <a:lnTo>
                      <a:pt x="154171" y="117615"/>
                    </a:lnTo>
                    <a:lnTo>
                      <a:pt x="242117" y="241587"/>
                    </a:lnTo>
                    <a:lnTo>
                      <a:pt x="171124" y="241587"/>
                    </a:lnTo>
                    <a:lnTo>
                      <a:pt x="120793" y="155230"/>
                    </a:lnTo>
                    <a:lnTo>
                      <a:pt x="69403" y="241587"/>
                    </a:lnTo>
                    <a:lnTo>
                      <a:pt x="0" y="241587"/>
                    </a:lnTo>
                    <a:lnTo>
                      <a:pt x="87416" y="118144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BE70677D-0947-472B-AA44-52CFCD860FE2}"/>
                  </a:ext>
                </a:extLst>
              </p:cNvPr>
              <p:cNvSpPr/>
              <p:nvPr/>
            </p:nvSpPr>
            <p:spPr>
              <a:xfrm>
                <a:off x="4844914" y="4015860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7 w 58807"/>
                  <a:gd name="connsiteY1" fmla="*/ 0 h 333771"/>
                  <a:gd name="connsiteX2" fmla="*/ 58807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7" y="0"/>
                    </a:lnTo>
                    <a:lnTo>
                      <a:pt x="58807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43C55E8E-7756-4B0D-8136-1FE09EA3C9C9}"/>
                  </a:ext>
                </a:extLst>
              </p:cNvPr>
              <p:cNvSpPr/>
              <p:nvPr/>
            </p:nvSpPr>
            <p:spPr>
              <a:xfrm>
                <a:off x="4951403" y="4102747"/>
                <a:ext cx="228342" cy="250601"/>
              </a:xfrm>
              <a:custGeom>
                <a:avLst/>
                <a:gdLst>
                  <a:gd name="connsiteX0" fmla="*/ 0 w 228342"/>
                  <a:gd name="connsiteY0" fmla="*/ 180660 h 250601"/>
                  <a:gd name="connsiteX1" fmla="*/ 99602 w 228342"/>
                  <a:gd name="connsiteY1" fmla="*/ 106489 h 250601"/>
                  <a:gd name="connsiteX2" fmla="*/ 147283 w 228342"/>
                  <a:gd name="connsiteY2" fmla="*/ 105959 h 250601"/>
                  <a:gd name="connsiteX3" fmla="*/ 147283 w 228342"/>
                  <a:gd name="connsiteY3" fmla="*/ 85297 h 250601"/>
                  <a:gd name="connsiteX4" fmla="*/ 99072 w 228342"/>
                  <a:gd name="connsiteY4" fmla="*/ 49801 h 250601"/>
                  <a:gd name="connsiteX5" fmla="*/ 29139 w 228342"/>
                  <a:gd name="connsiteY5" fmla="*/ 60927 h 250601"/>
                  <a:gd name="connsiteX6" fmla="*/ 16953 w 228342"/>
                  <a:gd name="connsiteY6" fmla="*/ 17483 h 250601"/>
                  <a:gd name="connsiteX7" fmla="*/ 109668 w 228342"/>
                  <a:gd name="connsiteY7" fmla="*/ 0 h 250601"/>
                  <a:gd name="connsiteX8" fmla="*/ 205031 w 228342"/>
                  <a:gd name="connsiteY8" fmla="*/ 72052 h 250601"/>
                  <a:gd name="connsiteX9" fmla="*/ 205031 w 228342"/>
                  <a:gd name="connsiteY9" fmla="*/ 189137 h 250601"/>
                  <a:gd name="connsiteX10" fmla="*/ 228342 w 228342"/>
                  <a:gd name="connsiteY10" fmla="*/ 203971 h 250601"/>
                  <a:gd name="connsiteX11" fmla="*/ 226223 w 228342"/>
                  <a:gd name="connsiteY11" fmla="*/ 248474 h 250601"/>
                  <a:gd name="connsiteX12" fmla="*/ 214567 w 228342"/>
                  <a:gd name="connsiteY12" fmla="*/ 249004 h 250601"/>
                  <a:gd name="connsiteX13" fmla="*/ 152581 w 228342"/>
                  <a:gd name="connsiteY13" fmla="*/ 221455 h 250601"/>
                  <a:gd name="connsiteX14" fmla="*/ 76291 w 228342"/>
                  <a:gd name="connsiteY14" fmla="*/ 250593 h 250601"/>
                  <a:gd name="connsiteX15" fmla="*/ 0 w 228342"/>
                  <a:gd name="connsiteY15" fmla="*/ 180660 h 250601"/>
                  <a:gd name="connsiteX16" fmla="*/ 147283 w 228342"/>
                  <a:gd name="connsiteY16" fmla="*/ 189137 h 250601"/>
                  <a:gd name="connsiteX17" fmla="*/ 147283 w 228342"/>
                  <a:gd name="connsiteY17" fmla="*/ 141455 h 250601"/>
                  <a:gd name="connsiteX18" fmla="*/ 102780 w 228342"/>
                  <a:gd name="connsiteY18" fmla="*/ 143045 h 250601"/>
                  <a:gd name="connsiteX19" fmla="*/ 57748 w 228342"/>
                  <a:gd name="connsiteY19" fmla="*/ 175892 h 250601"/>
                  <a:gd name="connsiteX20" fmla="*/ 93244 w 228342"/>
                  <a:gd name="connsiteY20" fmla="*/ 204501 h 250601"/>
                  <a:gd name="connsiteX21" fmla="*/ 147283 w 228342"/>
                  <a:gd name="connsiteY21" fmla="*/ 189137 h 25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8342" h="250601">
                    <a:moveTo>
                      <a:pt x="0" y="180660"/>
                    </a:moveTo>
                    <a:cubicBezTo>
                      <a:pt x="0" y="118674"/>
                      <a:pt x="54569" y="107019"/>
                      <a:pt x="99602" y="106489"/>
                    </a:cubicBezTo>
                    <a:lnTo>
                      <a:pt x="147283" y="105959"/>
                    </a:lnTo>
                    <a:lnTo>
                      <a:pt x="147283" y="85297"/>
                    </a:lnTo>
                    <a:cubicBezTo>
                      <a:pt x="147283" y="57218"/>
                      <a:pt x="131919" y="49801"/>
                      <a:pt x="99072" y="49801"/>
                    </a:cubicBezTo>
                    <a:cubicBezTo>
                      <a:pt x="73642" y="49801"/>
                      <a:pt x="50860" y="54039"/>
                      <a:pt x="29139" y="60927"/>
                    </a:cubicBezTo>
                    <a:lnTo>
                      <a:pt x="16953" y="17483"/>
                    </a:lnTo>
                    <a:cubicBezTo>
                      <a:pt x="43443" y="6887"/>
                      <a:pt x="70993" y="0"/>
                      <a:pt x="109668" y="0"/>
                    </a:cubicBezTo>
                    <a:cubicBezTo>
                      <a:pt x="173243" y="0"/>
                      <a:pt x="205031" y="20662"/>
                      <a:pt x="205031" y="72052"/>
                    </a:cubicBezTo>
                    <a:lnTo>
                      <a:pt x="205031" y="189137"/>
                    </a:lnTo>
                    <a:cubicBezTo>
                      <a:pt x="205031" y="201322"/>
                      <a:pt x="215627" y="203971"/>
                      <a:pt x="228342" y="203971"/>
                    </a:cubicBezTo>
                    <a:lnTo>
                      <a:pt x="226223" y="248474"/>
                    </a:lnTo>
                    <a:cubicBezTo>
                      <a:pt x="221984" y="249004"/>
                      <a:pt x="216687" y="249004"/>
                      <a:pt x="214567" y="249004"/>
                    </a:cubicBezTo>
                    <a:cubicBezTo>
                      <a:pt x="184899" y="249004"/>
                      <a:pt x="158409" y="243176"/>
                      <a:pt x="152581" y="221455"/>
                    </a:cubicBezTo>
                    <a:cubicBezTo>
                      <a:pt x="134568" y="235759"/>
                      <a:pt x="111257" y="250593"/>
                      <a:pt x="76291" y="250593"/>
                    </a:cubicBezTo>
                    <a:cubicBezTo>
                      <a:pt x="30728" y="251123"/>
                      <a:pt x="0" y="226223"/>
                      <a:pt x="0" y="180660"/>
                    </a:cubicBezTo>
                    <a:close/>
                    <a:moveTo>
                      <a:pt x="147283" y="189137"/>
                    </a:moveTo>
                    <a:lnTo>
                      <a:pt x="147283" y="141455"/>
                    </a:lnTo>
                    <a:lnTo>
                      <a:pt x="102780" y="143045"/>
                    </a:lnTo>
                    <a:cubicBezTo>
                      <a:pt x="75231" y="143575"/>
                      <a:pt x="57748" y="154700"/>
                      <a:pt x="57748" y="175892"/>
                    </a:cubicBezTo>
                    <a:cubicBezTo>
                      <a:pt x="57748" y="196024"/>
                      <a:pt x="73112" y="204501"/>
                      <a:pt x="93244" y="204501"/>
                    </a:cubicBezTo>
                    <a:cubicBezTo>
                      <a:pt x="109138" y="205031"/>
                      <a:pt x="130860" y="197614"/>
                      <a:pt x="147283" y="189137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F41C0957-4494-4B83-98EC-361512A865A3}"/>
                  </a:ext>
                </a:extLst>
              </p:cNvPr>
              <p:cNvSpPr/>
              <p:nvPr/>
            </p:nvSpPr>
            <p:spPr>
              <a:xfrm>
                <a:off x="5200937" y="4108045"/>
                <a:ext cx="385691" cy="241586"/>
              </a:xfrm>
              <a:custGeom>
                <a:avLst/>
                <a:gdLst>
                  <a:gd name="connsiteX0" fmla="*/ 0 w 385691"/>
                  <a:gd name="connsiteY0" fmla="*/ 0 h 241586"/>
                  <a:gd name="connsiteX1" fmla="*/ 61986 w 385691"/>
                  <a:gd name="connsiteY1" fmla="*/ 0 h 241586"/>
                  <a:gd name="connsiteX2" fmla="*/ 104900 w 385691"/>
                  <a:gd name="connsiteY2" fmla="*/ 194435 h 241586"/>
                  <a:gd name="connsiteX3" fmla="*/ 157349 w 385691"/>
                  <a:gd name="connsiteY3" fmla="*/ 0 h 241586"/>
                  <a:gd name="connsiteX4" fmla="*/ 228342 w 385691"/>
                  <a:gd name="connsiteY4" fmla="*/ 0 h 241586"/>
                  <a:gd name="connsiteX5" fmla="*/ 273375 w 385691"/>
                  <a:gd name="connsiteY5" fmla="*/ 194435 h 241586"/>
                  <a:gd name="connsiteX6" fmla="*/ 325295 w 385691"/>
                  <a:gd name="connsiteY6" fmla="*/ 0 h 241586"/>
                  <a:gd name="connsiteX7" fmla="*/ 385691 w 385691"/>
                  <a:gd name="connsiteY7" fmla="*/ 0 h 241586"/>
                  <a:gd name="connsiteX8" fmla="*/ 309401 w 385691"/>
                  <a:gd name="connsiteY8" fmla="*/ 241587 h 241586"/>
                  <a:gd name="connsiteX9" fmla="*/ 235229 w 385691"/>
                  <a:gd name="connsiteY9" fmla="*/ 241587 h 241586"/>
                  <a:gd name="connsiteX10" fmla="*/ 199203 w 385691"/>
                  <a:gd name="connsiteY10" fmla="*/ 92714 h 241586"/>
                  <a:gd name="connsiteX11" fmla="*/ 191256 w 385691"/>
                  <a:gd name="connsiteY11" fmla="*/ 55099 h 241586"/>
                  <a:gd name="connsiteX12" fmla="*/ 182250 w 385691"/>
                  <a:gd name="connsiteY12" fmla="*/ 92184 h 241586"/>
                  <a:gd name="connsiteX13" fmla="*/ 141456 w 385691"/>
                  <a:gd name="connsiteY13" fmla="*/ 241057 h 241586"/>
                  <a:gd name="connsiteX14" fmla="*/ 66754 w 385691"/>
                  <a:gd name="connsiteY14" fmla="*/ 241057 h 241586"/>
                  <a:gd name="connsiteX15" fmla="*/ 0 w 385691"/>
                  <a:gd name="connsiteY15" fmla="*/ 0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5691" h="241586">
                    <a:moveTo>
                      <a:pt x="0" y="0"/>
                    </a:moveTo>
                    <a:lnTo>
                      <a:pt x="61986" y="0"/>
                    </a:lnTo>
                    <a:lnTo>
                      <a:pt x="104900" y="194435"/>
                    </a:lnTo>
                    <a:lnTo>
                      <a:pt x="157349" y="0"/>
                    </a:lnTo>
                    <a:lnTo>
                      <a:pt x="228342" y="0"/>
                    </a:lnTo>
                    <a:lnTo>
                      <a:pt x="273375" y="194435"/>
                    </a:lnTo>
                    <a:lnTo>
                      <a:pt x="325295" y="0"/>
                    </a:lnTo>
                    <a:lnTo>
                      <a:pt x="385691" y="0"/>
                    </a:lnTo>
                    <a:lnTo>
                      <a:pt x="309401" y="241587"/>
                    </a:lnTo>
                    <a:lnTo>
                      <a:pt x="235229" y="241587"/>
                    </a:lnTo>
                    <a:lnTo>
                      <a:pt x="199203" y="92714"/>
                    </a:lnTo>
                    <a:lnTo>
                      <a:pt x="191256" y="55099"/>
                    </a:lnTo>
                    <a:lnTo>
                      <a:pt x="182250" y="92184"/>
                    </a:lnTo>
                    <a:lnTo>
                      <a:pt x="141456" y="241057"/>
                    </a:lnTo>
                    <a:lnTo>
                      <a:pt x="66754" y="2410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893DA30-2694-430E-A2EC-3E4B0991E86A}"/>
                  </a:ext>
                </a:extLst>
              </p:cNvPr>
              <p:cNvSpPr/>
              <p:nvPr/>
            </p:nvSpPr>
            <p:spPr>
              <a:xfrm>
                <a:off x="5592986" y="4108045"/>
                <a:ext cx="245825" cy="339069"/>
              </a:xfrm>
              <a:custGeom>
                <a:avLst/>
                <a:gdLst>
                  <a:gd name="connsiteX0" fmla="*/ 103840 w 245825"/>
                  <a:gd name="connsiteY0" fmla="*/ 241587 h 339069"/>
                  <a:gd name="connsiteX1" fmla="*/ 81059 w 245825"/>
                  <a:gd name="connsiteY1" fmla="*/ 241587 h 339069"/>
                  <a:gd name="connsiteX2" fmla="*/ 0 w 245825"/>
                  <a:gd name="connsiteY2" fmla="*/ 0 h 339069"/>
                  <a:gd name="connsiteX3" fmla="*/ 63576 w 245825"/>
                  <a:gd name="connsiteY3" fmla="*/ 0 h 339069"/>
                  <a:gd name="connsiteX4" fmla="*/ 109138 w 245825"/>
                  <a:gd name="connsiteY4" fmla="*/ 154171 h 339069"/>
                  <a:gd name="connsiteX5" fmla="*/ 120793 w 245825"/>
                  <a:gd name="connsiteY5" fmla="*/ 194965 h 339069"/>
                  <a:gd name="connsiteX6" fmla="*/ 133509 w 245825"/>
                  <a:gd name="connsiteY6" fmla="*/ 154700 h 339069"/>
                  <a:gd name="connsiteX7" fmla="*/ 185958 w 245825"/>
                  <a:gd name="connsiteY7" fmla="*/ 0 h 339069"/>
                  <a:gd name="connsiteX8" fmla="*/ 245825 w 245825"/>
                  <a:gd name="connsiteY8" fmla="*/ 0 h 339069"/>
                  <a:gd name="connsiteX9" fmla="*/ 127681 w 245825"/>
                  <a:gd name="connsiteY9" fmla="*/ 339069 h 339069"/>
                  <a:gd name="connsiteX10" fmla="*/ 70992 w 245825"/>
                  <a:gd name="connsiteY10" fmla="*/ 339069 h 339069"/>
                  <a:gd name="connsiteX11" fmla="*/ 103840 w 245825"/>
                  <a:gd name="connsiteY11" fmla="*/ 241587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25" h="339069">
                    <a:moveTo>
                      <a:pt x="103840" y="241587"/>
                    </a:moveTo>
                    <a:lnTo>
                      <a:pt x="81059" y="241587"/>
                    </a:lnTo>
                    <a:lnTo>
                      <a:pt x="0" y="0"/>
                    </a:lnTo>
                    <a:lnTo>
                      <a:pt x="63576" y="0"/>
                    </a:lnTo>
                    <a:lnTo>
                      <a:pt x="109138" y="154171"/>
                    </a:lnTo>
                    <a:lnTo>
                      <a:pt x="120793" y="194965"/>
                    </a:lnTo>
                    <a:lnTo>
                      <a:pt x="133509" y="154700"/>
                    </a:lnTo>
                    <a:lnTo>
                      <a:pt x="185958" y="0"/>
                    </a:lnTo>
                    <a:lnTo>
                      <a:pt x="245825" y="0"/>
                    </a:lnTo>
                    <a:lnTo>
                      <a:pt x="127681" y="339069"/>
                    </a:lnTo>
                    <a:lnTo>
                      <a:pt x="70992" y="339069"/>
                    </a:lnTo>
                    <a:lnTo>
                      <a:pt x="103840" y="241587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B1D8C40-B967-4A02-A1CE-EDA063EC86DE}"/>
                  </a:ext>
                </a:extLst>
              </p:cNvPr>
              <p:cNvSpPr/>
              <p:nvPr/>
            </p:nvSpPr>
            <p:spPr>
              <a:xfrm>
                <a:off x="5858414" y="4102217"/>
                <a:ext cx="216686" cy="252712"/>
              </a:xfrm>
              <a:custGeom>
                <a:avLst/>
                <a:gdLst>
                  <a:gd name="connsiteX0" fmla="*/ 0 w 216686"/>
                  <a:gd name="connsiteY0" fmla="*/ 130330 h 252712"/>
                  <a:gd name="connsiteX1" fmla="*/ 113906 w 216686"/>
                  <a:gd name="connsiteY1" fmla="*/ 0 h 252712"/>
                  <a:gd name="connsiteX2" fmla="*/ 216687 w 216686"/>
                  <a:gd name="connsiteY2" fmla="*/ 121853 h 252712"/>
                  <a:gd name="connsiteX3" fmla="*/ 216687 w 216686"/>
                  <a:gd name="connsiteY3" fmla="*/ 143045 h 252712"/>
                  <a:gd name="connsiteX4" fmla="*/ 59337 w 216686"/>
                  <a:gd name="connsiteY4" fmla="*/ 143045 h 252712"/>
                  <a:gd name="connsiteX5" fmla="*/ 131389 w 216686"/>
                  <a:gd name="connsiteY5" fmla="*/ 205031 h 252712"/>
                  <a:gd name="connsiteX6" fmla="*/ 200793 w 216686"/>
                  <a:gd name="connsiteY6" fmla="*/ 194965 h 252712"/>
                  <a:gd name="connsiteX7" fmla="*/ 210329 w 216686"/>
                  <a:gd name="connsiteY7" fmla="*/ 239468 h 252712"/>
                  <a:gd name="connsiteX8" fmla="*/ 123442 w 216686"/>
                  <a:gd name="connsiteY8" fmla="*/ 252713 h 252712"/>
                  <a:gd name="connsiteX9" fmla="*/ 0 w 216686"/>
                  <a:gd name="connsiteY9" fmla="*/ 130330 h 252712"/>
                  <a:gd name="connsiteX10" fmla="*/ 156290 w 216686"/>
                  <a:gd name="connsiteY10" fmla="*/ 103840 h 252712"/>
                  <a:gd name="connsiteX11" fmla="*/ 111787 w 216686"/>
                  <a:gd name="connsiteY11" fmla="*/ 42913 h 252712"/>
                  <a:gd name="connsiteX12" fmla="*/ 60397 w 216686"/>
                  <a:gd name="connsiteY12" fmla="*/ 103840 h 252712"/>
                  <a:gd name="connsiteX13" fmla="*/ 156290 w 216686"/>
                  <a:gd name="connsiteY13" fmla="*/ 103840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12">
                    <a:moveTo>
                      <a:pt x="0" y="130330"/>
                    </a:moveTo>
                    <a:cubicBezTo>
                      <a:pt x="0" y="33907"/>
                      <a:pt x="50861" y="0"/>
                      <a:pt x="113906" y="0"/>
                    </a:cubicBezTo>
                    <a:cubicBezTo>
                      <a:pt x="188078" y="0"/>
                      <a:pt x="216687" y="45033"/>
                      <a:pt x="216687" y="121853"/>
                    </a:cubicBezTo>
                    <a:lnTo>
                      <a:pt x="216687" y="143045"/>
                    </a:lnTo>
                    <a:lnTo>
                      <a:pt x="59337" y="143045"/>
                    </a:lnTo>
                    <a:cubicBezTo>
                      <a:pt x="58808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3" y="194965"/>
                    </a:cubicBezTo>
                    <a:lnTo>
                      <a:pt x="210329" y="239468"/>
                    </a:lnTo>
                    <a:cubicBezTo>
                      <a:pt x="185959" y="247944"/>
                      <a:pt x="155230" y="252713"/>
                      <a:pt x="123442" y="252713"/>
                    </a:cubicBezTo>
                    <a:cubicBezTo>
                      <a:pt x="49271" y="252713"/>
                      <a:pt x="0" y="22516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20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06FA4FBD-5AB5-470F-8143-160692BAF5ED}"/>
                  </a:ext>
                </a:extLst>
              </p:cNvPr>
              <p:cNvSpPr/>
              <p:nvPr/>
            </p:nvSpPr>
            <p:spPr>
              <a:xfrm>
                <a:off x="6125431" y="4103276"/>
                <a:ext cx="155230" cy="246884"/>
              </a:xfrm>
              <a:custGeom>
                <a:avLst/>
                <a:gdLst>
                  <a:gd name="connsiteX0" fmla="*/ 0 w 155230"/>
                  <a:gd name="connsiteY0" fmla="*/ 4768 h 246884"/>
                  <a:gd name="connsiteX1" fmla="*/ 58807 w 155230"/>
                  <a:gd name="connsiteY1" fmla="*/ 4768 h 246884"/>
                  <a:gd name="connsiteX2" fmla="*/ 58807 w 155230"/>
                  <a:gd name="connsiteY2" fmla="*/ 37086 h 246884"/>
                  <a:gd name="connsiteX3" fmla="*/ 123972 w 155230"/>
                  <a:gd name="connsiteY3" fmla="*/ 0 h 246884"/>
                  <a:gd name="connsiteX4" fmla="*/ 155230 w 155230"/>
                  <a:gd name="connsiteY4" fmla="*/ 4238 h 246884"/>
                  <a:gd name="connsiteX5" fmla="*/ 146754 w 155230"/>
                  <a:gd name="connsiteY5" fmla="*/ 52980 h 246884"/>
                  <a:gd name="connsiteX6" fmla="*/ 116025 w 155230"/>
                  <a:gd name="connsiteY6" fmla="*/ 50331 h 246884"/>
                  <a:gd name="connsiteX7" fmla="*/ 58807 w 155230"/>
                  <a:gd name="connsiteY7" fmla="*/ 77880 h 246884"/>
                  <a:gd name="connsiteX8" fmla="*/ 58807 w 155230"/>
                  <a:gd name="connsiteY8" fmla="*/ 246885 h 246884"/>
                  <a:gd name="connsiteX9" fmla="*/ 0 w 155230"/>
                  <a:gd name="connsiteY9" fmla="*/ 246885 h 246884"/>
                  <a:gd name="connsiteX10" fmla="*/ 0 w 155230"/>
                  <a:gd name="connsiteY10" fmla="*/ 4768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30" h="246884">
                    <a:moveTo>
                      <a:pt x="0" y="4768"/>
                    </a:moveTo>
                    <a:lnTo>
                      <a:pt x="58807" y="4768"/>
                    </a:lnTo>
                    <a:lnTo>
                      <a:pt x="58807" y="37086"/>
                    </a:lnTo>
                    <a:cubicBezTo>
                      <a:pt x="70463" y="20662"/>
                      <a:pt x="93774" y="0"/>
                      <a:pt x="123972" y="0"/>
                    </a:cubicBezTo>
                    <a:cubicBezTo>
                      <a:pt x="137747" y="0"/>
                      <a:pt x="147283" y="1589"/>
                      <a:pt x="155230" y="4238"/>
                    </a:cubicBezTo>
                    <a:lnTo>
                      <a:pt x="146754" y="52980"/>
                    </a:lnTo>
                    <a:cubicBezTo>
                      <a:pt x="135098" y="50860"/>
                      <a:pt x="129270" y="50331"/>
                      <a:pt x="116025" y="50331"/>
                    </a:cubicBezTo>
                    <a:cubicBezTo>
                      <a:pt x="91655" y="50331"/>
                      <a:pt x="69403" y="64635"/>
                      <a:pt x="58807" y="77880"/>
                    </a:cubicBezTo>
                    <a:lnTo>
                      <a:pt x="58807" y="246885"/>
                    </a:lnTo>
                    <a:lnTo>
                      <a:pt x="0" y="246885"/>
                    </a:lnTo>
                    <a:lnTo>
                      <a:pt x="0" y="476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6B15599B-E91E-4C59-B70B-65C3523340D7}"/>
                  </a:ext>
                </a:extLst>
              </p:cNvPr>
              <p:cNvSpPr/>
              <p:nvPr/>
            </p:nvSpPr>
            <p:spPr>
              <a:xfrm>
                <a:off x="6298145" y="4102217"/>
                <a:ext cx="181190" cy="252712"/>
              </a:xfrm>
              <a:custGeom>
                <a:avLst/>
                <a:gdLst>
                  <a:gd name="connsiteX0" fmla="*/ 0 w 181190"/>
                  <a:gd name="connsiteY0" fmla="*/ 242646 h 252712"/>
                  <a:gd name="connsiteX1" fmla="*/ 6887 w 181190"/>
                  <a:gd name="connsiteY1" fmla="*/ 196554 h 252712"/>
                  <a:gd name="connsiteX2" fmla="*/ 76820 w 181190"/>
                  <a:gd name="connsiteY2" fmla="*/ 204501 h 252712"/>
                  <a:gd name="connsiteX3" fmla="*/ 124502 w 181190"/>
                  <a:gd name="connsiteY3" fmla="*/ 181190 h 252712"/>
                  <a:gd name="connsiteX4" fmla="*/ 2649 w 181190"/>
                  <a:gd name="connsiteY4" fmla="*/ 73642 h 252712"/>
                  <a:gd name="connsiteX5" fmla="*/ 98012 w 181190"/>
                  <a:gd name="connsiteY5" fmla="*/ 0 h 252712"/>
                  <a:gd name="connsiteX6" fmla="*/ 170065 w 181190"/>
                  <a:gd name="connsiteY6" fmla="*/ 12715 h 252712"/>
                  <a:gd name="connsiteX7" fmla="*/ 159469 w 181190"/>
                  <a:gd name="connsiteY7" fmla="*/ 56688 h 252712"/>
                  <a:gd name="connsiteX8" fmla="*/ 99602 w 181190"/>
                  <a:gd name="connsiteY8" fmla="*/ 47152 h 252712"/>
                  <a:gd name="connsiteX9" fmla="*/ 60397 w 181190"/>
                  <a:gd name="connsiteY9" fmla="*/ 68873 h 252712"/>
                  <a:gd name="connsiteX10" fmla="*/ 181190 w 181190"/>
                  <a:gd name="connsiteY10" fmla="*/ 178541 h 252712"/>
                  <a:gd name="connsiteX11" fmla="*/ 74701 w 181190"/>
                  <a:gd name="connsiteY11" fmla="*/ 252713 h 252712"/>
                  <a:gd name="connsiteX12" fmla="*/ 0 w 181190"/>
                  <a:gd name="connsiteY12" fmla="*/ 242646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190" h="252712">
                    <a:moveTo>
                      <a:pt x="0" y="242646"/>
                    </a:moveTo>
                    <a:lnTo>
                      <a:pt x="6887" y="196554"/>
                    </a:lnTo>
                    <a:cubicBezTo>
                      <a:pt x="34967" y="201322"/>
                      <a:pt x="58808" y="204501"/>
                      <a:pt x="76820" y="204501"/>
                    </a:cubicBezTo>
                    <a:cubicBezTo>
                      <a:pt x="110727" y="204501"/>
                      <a:pt x="124502" y="194435"/>
                      <a:pt x="124502" y="181190"/>
                    </a:cubicBezTo>
                    <a:cubicBezTo>
                      <a:pt x="124502" y="142515"/>
                      <a:pt x="2649" y="156820"/>
                      <a:pt x="2649" y="73642"/>
                    </a:cubicBezTo>
                    <a:cubicBezTo>
                      <a:pt x="2649" y="23841"/>
                      <a:pt x="46622" y="0"/>
                      <a:pt x="98012" y="0"/>
                    </a:cubicBezTo>
                    <a:cubicBezTo>
                      <a:pt x="120793" y="0"/>
                      <a:pt x="147813" y="4238"/>
                      <a:pt x="170065" y="12715"/>
                    </a:cubicBezTo>
                    <a:lnTo>
                      <a:pt x="159469" y="56688"/>
                    </a:lnTo>
                    <a:cubicBezTo>
                      <a:pt x="141985" y="51390"/>
                      <a:pt x="119734" y="47152"/>
                      <a:pt x="99602" y="47152"/>
                    </a:cubicBezTo>
                    <a:cubicBezTo>
                      <a:pt x="71522" y="47152"/>
                      <a:pt x="60397" y="56688"/>
                      <a:pt x="60397" y="68873"/>
                    </a:cubicBezTo>
                    <a:cubicBezTo>
                      <a:pt x="60397" y="108608"/>
                      <a:pt x="181190" y="94833"/>
                      <a:pt x="181190" y="178541"/>
                    </a:cubicBezTo>
                    <a:cubicBezTo>
                      <a:pt x="181190" y="236819"/>
                      <a:pt x="121323" y="252713"/>
                      <a:pt x="74701" y="252713"/>
                    </a:cubicBezTo>
                    <a:cubicBezTo>
                      <a:pt x="53510" y="252713"/>
                      <a:pt x="21192" y="249004"/>
                      <a:pt x="0" y="24264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74D83541-DBB2-4D04-A771-AC7827324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Content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6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VER">
            <a:extLst>
              <a:ext uri="{FF2B5EF4-FFF2-40B4-BE49-F238E27FC236}">
                <a16:creationId xmlns:a16="http://schemas.microsoft.com/office/drawing/2014/main" id="{6127F385-879F-44E3-BD80-44FFEEE24DD6}"/>
              </a:ext>
            </a:extLst>
          </p:cNvPr>
          <p:cNvSpPr/>
          <p:nvPr userDrawn="1"/>
        </p:nvSpPr>
        <p:spPr>
          <a:xfrm>
            <a:off x="-1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OTO">
            <a:extLst>
              <a:ext uri="{FF2B5EF4-FFF2-40B4-BE49-F238E27FC236}">
                <a16:creationId xmlns:a16="http://schemas.microsoft.com/office/drawing/2014/main" id="{EC2A01A3-36F7-4202-B17C-1D6D8592DF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400" y="0"/>
            <a:ext cx="12196800" cy="7469082"/>
          </a:xfrm>
          <a:custGeom>
            <a:avLst/>
            <a:gdLst>
              <a:gd name="connsiteX0" fmla="*/ 0 w 12196800"/>
              <a:gd name="connsiteY0" fmla="*/ 0 h 7469082"/>
              <a:gd name="connsiteX1" fmla="*/ 12196800 w 12196800"/>
              <a:gd name="connsiteY1" fmla="*/ 0 h 7469082"/>
              <a:gd name="connsiteX2" fmla="*/ 12196800 w 12196800"/>
              <a:gd name="connsiteY2" fmla="*/ 6858000 h 7469082"/>
              <a:gd name="connsiteX3" fmla="*/ 536274 w 12196800"/>
              <a:gd name="connsiteY3" fmla="*/ 6858000 h 7469082"/>
              <a:gd name="connsiteX4" fmla="*/ 536274 w 12196800"/>
              <a:gd name="connsiteY4" fmla="*/ 7202145 h 7469082"/>
              <a:gd name="connsiteX5" fmla="*/ 269337 w 12196800"/>
              <a:gd name="connsiteY5" fmla="*/ 7469082 h 7469082"/>
              <a:gd name="connsiteX6" fmla="*/ 2400 w 12196800"/>
              <a:gd name="connsiteY6" fmla="*/ 7202145 h 7469082"/>
              <a:gd name="connsiteX7" fmla="*/ 2400 w 12196800"/>
              <a:gd name="connsiteY7" fmla="*/ 6858000 h 7469082"/>
              <a:gd name="connsiteX8" fmla="*/ 0 w 12196800"/>
              <a:gd name="connsiteY8" fmla="*/ 6858000 h 74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800" h="7469082">
                <a:moveTo>
                  <a:pt x="0" y="0"/>
                </a:moveTo>
                <a:lnTo>
                  <a:pt x="12196800" y="0"/>
                </a:lnTo>
                <a:lnTo>
                  <a:pt x="12196800" y="6858000"/>
                </a:lnTo>
                <a:lnTo>
                  <a:pt x="536274" y="6858000"/>
                </a:lnTo>
                <a:lnTo>
                  <a:pt x="536274" y="7202145"/>
                </a:lnTo>
                <a:cubicBezTo>
                  <a:pt x="536274" y="7349570"/>
                  <a:pt x="416762" y="7469082"/>
                  <a:pt x="269337" y="7469082"/>
                </a:cubicBezTo>
                <a:cubicBezTo>
                  <a:pt x="121912" y="7469082"/>
                  <a:pt x="2400" y="7349570"/>
                  <a:pt x="2400" y="7202145"/>
                </a:cubicBezTo>
                <a:lnTo>
                  <a:pt x="2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6" name="Tijdelijke aanduiding voor verticale tekst 28">
            <a:extLst>
              <a:ext uri="{FF2B5EF4-FFF2-40B4-BE49-F238E27FC236}">
                <a16:creationId xmlns:a16="http://schemas.microsoft.com/office/drawing/2014/main" id="{9D253362-3EB3-4474-84D4-888B9BC91A4A}"/>
              </a:ext>
            </a:extLst>
          </p:cNvPr>
          <p:cNvSpPr txBox="1">
            <a:spLocks/>
          </p:cNvSpPr>
          <p:nvPr userDrawn="1"/>
        </p:nvSpPr>
        <p:spPr>
          <a:xfrm>
            <a:off x="0" y="499"/>
            <a:ext cx="12191999" cy="6857501"/>
          </a:xfrm>
          <a:prstGeom prst="rect">
            <a:avLst/>
          </a:pr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9C40E6-FF65-4D70-B3A7-782A5F1420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1"/>
            <a:ext cx="12196800" cy="3480541"/>
          </a:xfr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Gradient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95C33E0D-7435-44CA-A6E8-CAED6247830E}"/>
              </a:ext>
            </a:extLst>
          </p:cNvPr>
          <p:cNvSpPr txBox="1">
            <a:spLocks/>
          </p:cNvSpPr>
          <p:nvPr userDrawn="1"/>
        </p:nvSpPr>
        <p:spPr>
          <a:xfrm>
            <a:off x="1034251" y="2346450"/>
            <a:ext cx="10123499" cy="41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Closure</a:t>
            </a:r>
          </a:p>
        </p:txBody>
      </p:sp>
      <p:sp>
        <p:nvSpPr>
          <p:cNvPr id="13" name="Tijdelijke aanduiding voor verticale tekst 7">
            <a:extLst>
              <a:ext uri="{FF2B5EF4-FFF2-40B4-BE49-F238E27FC236}">
                <a16:creationId xmlns:a16="http://schemas.microsoft.com/office/drawing/2014/main" id="{1929BE4C-7B39-4686-BCF8-E9A2DEB628B5}"/>
              </a:ext>
            </a:extLst>
          </p:cNvPr>
          <p:cNvSpPr txBox="1">
            <a:spLocks/>
          </p:cNvSpPr>
          <p:nvPr userDrawn="1"/>
        </p:nvSpPr>
        <p:spPr>
          <a:xfrm>
            <a:off x="1034251" y="3438651"/>
            <a:ext cx="10123499" cy="41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GB" noProof="0" dirty="0"/>
          </a:p>
        </p:txBody>
      </p:sp>
      <p:sp>
        <p:nvSpPr>
          <p:cNvPr id="15" name="Tijdelijke aanduiding voor verticale tekst 11" hidden="1">
            <a:extLst>
              <a:ext uri="{FF2B5EF4-FFF2-40B4-BE49-F238E27FC236}">
                <a16:creationId xmlns:a16="http://schemas.microsoft.com/office/drawing/2014/main" id="{F95A32D7-0F39-4761-9B55-9038B2CCA348}"/>
              </a:ext>
            </a:extLst>
          </p:cNvPr>
          <p:cNvSpPr txBox="1">
            <a:spLocks/>
          </p:cNvSpPr>
          <p:nvPr userDrawn="1"/>
        </p:nvSpPr>
        <p:spPr>
          <a:xfrm>
            <a:off x="5270500" y="5626100"/>
            <a:ext cx="1651002" cy="45720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 dirty="0"/>
              <a:t>Einde</a:t>
            </a:r>
            <a:endParaRPr lang="en-GB" dirty="0"/>
          </a:p>
        </p:txBody>
      </p:sp>
      <p:sp>
        <p:nvSpPr>
          <p:cNvPr id="14" name="Deze laag uitzetten indien nodig" hidden="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375A6-A7E1-43B7-BB95-454625DC392A}"/>
              </a:ext>
            </a:extLst>
          </p:cNvPr>
          <p:cNvSpPr/>
          <p:nvPr userDrawn="1"/>
        </p:nvSpPr>
        <p:spPr>
          <a:xfrm>
            <a:off x="-609600" y="-342900"/>
            <a:ext cx="13411200" cy="7543800"/>
          </a:xfrm>
          <a:prstGeom prst="rect">
            <a:avLst/>
          </a:prstGeom>
          <a:solidFill>
            <a:srgbClr val="3296C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E5243-0BD1-4C76-80A4-D3D0C556D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251" y="2288277"/>
            <a:ext cx="10123499" cy="387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9577463-0C35-4EDF-A267-A76812D51B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12740" y="6257695"/>
            <a:ext cx="1664317" cy="370986"/>
          </a:xfrm>
        </p:spPr>
        <p:txBody>
          <a:bodyPr wrap="none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akd.nl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C8F27BA9-F881-4A43-9EFA-1C2B9AA718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6600" y="3121394"/>
            <a:ext cx="298800" cy="7200"/>
          </a:xfrm>
          <a:solidFill>
            <a:schemeClr val="bg1"/>
          </a:solidFill>
        </p:spPr>
        <p:txBody>
          <a:bodyPr wrap="none" tIns="21600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Line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681D417D-8BED-4C6A-A1BC-C18A21DCD8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68480" y="902976"/>
            <a:ext cx="2655040" cy="7088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5" grpId="0" animBg="1"/>
      <p:bldP spid="15" grpId="1" animBg="1"/>
      <p:bldP spid="2" grpId="0"/>
      <p:bldP spid="27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C602-6830-41B8-8637-BDD9F7EF9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Title only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8051319-92A0-4FC2-A359-62F2902F9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AKD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033EF18-A4AD-40BF-B117-96D59873F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slide (image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beelding">
            <a:extLst>
              <a:ext uri="{FF2B5EF4-FFF2-40B4-BE49-F238E27FC236}">
                <a16:creationId xmlns:a16="http://schemas.microsoft.com/office/drawing/2014/main" id="{382122EC-C558-4422-AF26-00D1249D65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501"/>
            <a:ext cx="12192000" cy="685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44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</a:t>
            </a:r>
            <a:br>
              <a:rPr lang="en-GB" noProof="0" dirty="0"/>
            </a:br>
            <a:r>
              <a:rPr lang="en-GB" noProof="0" dirty="0"/>
              <a:t>to insert an image</a:t>
            </a:r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74E73497-71A3-43D7-B0A9-C4DBCA6F0887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2992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noProof="0" dirty="0"/>
              <a:t> 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E0E57B73-FA8F-45A6-BB3B-DB52AF5E8B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2840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2" name="Tijdelijke aanduiding voor tekst 3">
            <a:extLst>
              <a:ext uri="{FF2B5EF4-FFF2-40B4-BE49-F238E27FC236}">
                <a16:creationId xmlns:a16="http://schemas.microsoft.com/office/drawing/2014/main" id="{19189A76-CBF1-4521-A7FB-1B5D80C44A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-1"/>
            <a:ext cx="12196800" cy="3480541"/>
          </a:xfr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Gradient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8051319-92A0-4FC2-A359-62F2902F9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AKD Corporate presentation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033EF18-A4AD-40BF-B117-96D59873F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F0311B6E-532E-4FB5-9534-F6768D71674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Title slide (image light)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E0FD95-C67C-458E-8CAA-937B54FDB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72" y="1496829"/>
            <a:ext cx="10123499" cy="922814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2800" baseline="0"/>
            </a:lvl1pPr>
          </a:lstStyle>
          <a:p>
            <a:r>
              <a:rPr lang="en-GB" noProof="0" dirty="0"/>
              <a:t>Title of </a:t>
            </a:r>
            <a:br>
              <a:rPr lang="en-GB" noProof="0" dirty="0"/>
            </a:br>
            <a:r>
              <a:rPr lang="en-GB" noProof="0" dirty="0"/>
              <a:t>the presentation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D2C99F-4B09-497C-9C1B-641E2ABD2F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7072" y="2419643"/>
            <a:ext cx="10123499" cy="4206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l-NL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Name | Date</a:t>
            </a:r>
          </a:p>
        </p:txBody>
      </p:sp>
      <p:grpSp>
        <p:nvGrpSpPr>
          <p:cNvPr id="118" name="INSTRUCTION">
            <a:extLst>
              <a:ext uri="{FF2B5EF4-FFF2-40B4-BE49-F238E27FC236}">
                <a16:creationId xmlns:a16="http://schemas.microsoft.com/office/drawing/2014/main" id="{4B9D4FBB-D99B-47AF-8EC1-D14EBB98158F}"/>
              </a:ext>
            </a:extLst>
          </p:cNvPr>
          <p:cNvGrpSpPr/>
          <p:nvPr userDrawn="1"/>
        </p:nvGrpSpPr>
        <p:grpSpPr>
          <a:xfrm>
            <a:off x="12776180" y="0"/>
            <a:ext cx="3693386" cy="6261886"/>
            <a:chOff x="-3786437" y="0"/>
            <a:chExt cx="3693386" cy="6261886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4DCD0921-685B-4916-86ED-4752869CE22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527E3F48-DE07-4150-9960-113BB17AD4EF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649348DB-C6BB-4E91-B24F-0442DBBBD10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8D952203-04BC-407D-8221-56BCFC5932B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EA183BF0-C705-40CF-A354-A3998A8B0B0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0BECCF70-9FCC-4AB7-8496-C8AE1CB08E7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2003F437-62A0-4F89-B81B-D9A8B9233C9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62F8ECB0-F31B-4D9A-9B7C-07189954570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66F0F472-728E-4B8A-B96C-92945BED495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00770116-586D-4745-9994-232A74888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8BC6C08B-71A1-4306-BE25-E90CFB0DAB4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1F150DC3-6840-4C3E-A2B8-92DA442F3FF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7840A2BD-2D29-4E99-8AE1-AB1E064F657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E577F6C6-5628-4FE1-BA0C-B131D56914C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67429E3A-B093-4282-A3FB-F5C49092EF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A1B30B65-4D82-485B-BE5B-FB085E53A9A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8" name="Gelijkbenige driehoek 167">
                <a:extLst>
                  <a:ext uri="{FF2B5EF4-FFF2-40B4-BE49-F238E27FC236}">
                    <a16:creationId xmlns:a16="http://schemas.microsoft.com/office/drawing/2014/main" id="{E70B81B2-C5F2-4EEE-8DA8-E9D166CAC82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4AE20A18-B85C-457F-8591-E097EE5ED43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16653E88-0704-4304-A780-8BE9C5B43CF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2FEB9FDD-7D58-4508-81A6-14975CD4D95F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7990F532-F48E-46A1-88F4-CE6F05DDEF2C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467F48C8-9D59-4AC0-B8FB-CB11163596FD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3E536C96-51CF-4F5C-ADD8-EBA45C38DB3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1B702CD9-D16D-4477-A9F7-4DC178940981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60" name="Groep 159">
                    <a:extLst>
                      <a:ext uri="{FF2B5EF4-FFF2-40B4-BE49-F238E27FC236}">
                        <a16:creationId xmlns:a16="http://schemas.microsoft.com/office/drawing/2014/main" id="{C417E2E6-A8C0-487E-A1FA-5BAB246E53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11FE2393-E316-4E46-98C3-E0CD3156917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B9BB2F7D-D7D1-4241-A565-224B05DAB0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Ovaal 164">
                      <a:extLst>
                        <a:ext uri="{FF2B5EF4-FFF2-40B4-BE49-F238E27FC236}">
                          <a16:creationId xmlns:a16="http://schemas.microsoft.com/office/drawing/2014/main" id="{8B30264C-196C-4CB6-AA7A-277EB13A15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1" name="Afbeelding 160">
                    <a:extLst>
                      <a:ext uri="{FF2B5EF4-FFF2-40B4-BE49-F238E27FC236}">
                        <a16:creationId xmlns:a16="http://schemas.microsoft.com/office/drawing/2014/main" id="{B4679E89-F3DA-4C26-9CD3-ABECEE19B0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2" name="Afbeelding 161">
                    <a:extLst>
                      <a:ext uri="{FF2B5EF4-FFF2-40B4-BE49-F238E27FC236}">
                        <a16:creationId xmlns:a16="http://schemas.microsoft.com/office/drawing/2014/main" id="{75D0BEAE-3BC4-4C6F-941B-093643BA5F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17B6BA83-403B-4F52-8A76-D67E2CE6A4F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32B05115-F3DF-4B8F-9110-7C9D9B58B0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58341D1B-202D-4CE1-92BE-F4BDDD2BE0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46E1B62B-3250-4D0F-9E7F-94DCC8C479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3E98DF29-45DD-47EF-AC57-C0590CE115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5D644CA5-4975-4346-A282-65333840BDF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B97A7C15-28FE-4701-9584-A00EAF07CC6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52" name="Gelijkbenige driehoek 151">
                <a:extLst>
                  <a:ext uri="{FF2B5EF4-FFF2-40B4-BE49-F238E27FC236}">
                    <a16:creationId xmlns:a16="http://schemas.microsoft.com/office/drawing/2014/main" id="{5EBB5029-2D93-424C-989A-BF7DE839B96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98A51402-C5C1-4F86-ADFC-C4091096B13F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F14E3A04-19D2-4A4F-A8A6-E63959E1818D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7B9EEE5-8CDA-4C19-9C2F-B9728F0F0BC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65193498-AD3F-421C-954D-028BF67F9D6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4FBE6C2D-301A-40C9-B63A-ECCFFB218E22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240225F1-42C8-4752-ADFC-73564675974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DD827976-A1E7-46A6-9D94-800D2C734661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7AD2313B-E9C8-4138-9C27-A7BB87FA33E9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2A47F8E5-C0C9-434E-BF5F-95F13777389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9EDE8F28-2CA9-45EC-895B-6D6A9CFA8A1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86F4DC91-F3A7-4494-A97F-302002F8F4B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D07B9EAB-23C8-4150-85F7-DCC82258CAAE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935012C2-D5E7-4F3D-8144-96BF014E367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025E1768-FD5E-41C2-9EC4-E479D5951A3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9069CCBF-E25B-4BF4-9295-49275BC0363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33" name="ICOON_info">
              <a:extLst>
                <a:ext uri="{FF2B5EF4-FFF2-40B4-BE49-F238E27FC236}">
                  <a16:creationId xmlns:a16="http://schemas.microsoft.com/office/drawing/2014/main" id="{B3E283DD-C718-4C8A-8C90-51E384AB213F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921EBF23-894C-4B55-8C7C-E077FD73CFA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Graphic 163" descr="Informatie">
                <a:extLst>
                  <a:ext uri="{FF2B5EF4-FFF2-40B4-BE49-F238E27FC236}">
                    <a16:creationId xmlns:a16="http://schemas.microsoft.com/office/drawing/2014/main" id="{54C96E07-49E4-4CF9-978F-297E6C32705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5" name="INSTRUCTION">
            <a:extLst>
              <a:ext uri="{FF2B5EF4-FFF2-40B4-BE49-F238E27FC236}">
                <a16:creationId xmlns:a16="http://schemas.microsoft.com/office/drawing/2014/main" id="{7D8658D8-3EAC-4E7B-8161-E01CE0096493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BBA6E101-935F-4BDA-B2B2-3F46A79E77A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A69D27D6-3B40-445B-8761-DF17655FC67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E4610242-69B0-4400-9DEA-164CE241CED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14C6B78A-7C34-4A48-9D5B-289AFB1F47E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D8EC5C8-AFA5-48EF-B36F-7B847E27F8AB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C20BAEA9-B6F7-4AD3-B8D0-92141B8BFF8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003ED5D2-A7BC-4BA6-917C-81ADEE56F65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84" name="Rechthoek met één afgeknipte en afgeronde hoek 47">
                  <a:extLst>
                    <a:ext uri="{FF2B5EF4-FFF2-40B4-BE49-F238E27FC236}">
                      <a16:creationId xmlns:a16="http://schemas.microsoft.com/office/drawing/2014/main" id="{8617B5A3-20C6-441D-9351-C4696A53A56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Rechthoekige driehoek 184">
                  <a:extLst>
                    <a:ext uri="{FF2B5EF4-FFF2-40B4-BE49-F238E27FC236}">
                      <a16:creationId xmlns:a16="http://schemas.microsoft.com/office/drawing/2014/main" id="{0893DE2B-811E-4FCB-AA3D-4D8B56F8F78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F7D6E912-DDCB-4B17-ABAA-A1C89F05359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5AFC004E-B682-4225-8F0F-171EDAC732C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295FBE2-F9DF-4FBA-B5A9-A15EDD6A2AA6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83" name="Tijdelijke aanduiding voor tekst 4">
            <a:extLst>
              <a:ext uri="{FF2B5EF4-FFF2-40B4-BE49-F238E27FC236}">
                <a16:creationId xmlns:a16="http://schemas.microsoft.com/office/drawing/2014/main" id="{F2BC07F4-6D46-4367-BB20-9D4822ECA6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Title (white background)</a:t>
            </a:r>
          </a:p>
        </p:txBody>
      </p:sp>
      <p:sp>
        <p:nvSpPr>
          <p:cNvPr id="225" name="Tijdelijke aanduiding voor voettekst 9">
            <a:extLst>
              <a:ext uri="{FF2B5EF4-FFF2-40B4-BE49-F238E27FC236}">
                <a16:creationId xmlns:a16="http://schemas.microsoft.com/office/drawing/2014/main" id="{E9A05E0E-0F81-4F3C-AF91-D17CB5EDB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AKD Corporate presentation</a:t>
            </a:r>
          </a:p>
        </p:txBody>
      </p:sp>
      <p:sp>
        <p:nvSpPr>
          <p:cNvPr id="226" name="Tijdelijke aanduiding voor dianummer 10">
            <a:extLst>
              <a:ext uri="{FF2B5EF4-FFF2-40B4-BE49-F238E27FC236}">
                <a16:creationId xmlns:a16="http://schemas.microsoft.com/office/drawing/2014/main" id="{B1BE5B76-2A4F-406B-B88E-B456BDDB6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4EE42-5F88-4413-A31D-922A13D2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Heading</a:t>
            </a:r>
            <a:endParaRPr lang="nl-NL" dirty="0"/>
          </a:p>
        </p:txBody>
      </p:sp>
      <p:grpSp>
        <p:nvGrpSpPr>
          <p:cNvPr id="37" name="INSTRUCTION">
            <a:extLst>
              <a:ext uri="{FF2B5EF4-FFF2-40B4-BE49-F238E27FC236}">
                <a16:creationId xmlns:a16="http://schemas.microsoft.com/office/drawing/2014/main" id="{7EC1A40F-41CA-4DD6-B1C7-01513F4E686E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5D31225B-8A90-42C9-8CFF-70628F9A84F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4D42F98B-2D36-4991-8FB4-0B4D040954C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F78BC4CE-363C-4521-9905-142310E5DAE2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64DF498-68B1-4BD6-A47D-C82A107A64D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21DA1CF4-73D7-4E64-96FE-4CDA4C995BFC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3BC93F7F-E5A0-42C6-9F4E-EEE584F69CF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23196039-7FCF-4133-9A90-F4E5FBDA59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8" name="Rechthoek met één afgeknipte en afgeronde hoek 47">
                  <a:extLst>
                    <a:ext uri="{FF2B5EF4-FFF2-40B4-BE49-F238E27FC236}">
                      <a16:creationId xmlns:a16="http://schemas.microsoft.com/office/drawing/2014/main" id="{DF9F88F1-FD9D-4390-A62E-C59C7ED969C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ige driehoek 48">
                  <a:extLst>
                    <a:ext uri="{FF2B5EF4-FFF2-40B4-BE49-F238E27FC236}">
                      <a16:creationId xmlns:a16="http://schemas.microsoft.com/office/drawing/2014/main" id="{F9720B6B-CDA4-471C-BFF5-FD80F60F823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D5840ED3-3D54-47E7-B3A4-B9207DF1E95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4616674F-856A-4505-A038-2B6672836E5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3E3CB1A6-D071-420C-8C6B-558B38CB22D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31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BC078AD-2856-423A-9EE1-4C7A10B8F8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Title (dark background)</a:t>
            </a:r>
          </a:p>
        </p:txBody>
      </p:sp>
      <p:sp>
        <p:nvSpPr>
          <p:cNvPr id="225" name="Tijdelijke aanduiding voor voettekst 9">
            <a:extLst>
              <a:ext uri="{FF2B5EF4-FFF2-40B4-BE49-F238E27FC236}">
                <a16:creationId xmlns:a16="http://schemas.microsoft.com/office/drawing/2014/main" id="{E9A05E0E-0F81-4F3C-AF91-D17CB5EDB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226" name="Tijdelijke aanduiding voor dianummer 10">
            <a:extLst>
              <a:ext uri="{FF2B5EF4-FFF2-40B4-BE49-F238E27FC236}">
                <a16:creationId xmlns:a16="http://schemas.microsoft.com/office/drawing/2014/main" id="{B1BE5B76-2A4F-406B-B88E-B456BDDB6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4EE42-5F88-4413-A31D-922A13D2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Heading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EC83CD6-1C8A-400A-90C4-9D22FD682033}"/>
              </a:ext>
            </a:extLst>
          </p:cNvPr>
          <p:cNvCxnSpPr>
            <a:cxnSpLocks/>
          </p:cNvCxnSpPr>
          <p:nvPr userDrawn="1"/>
        </p:nvCxnSpPr>
        <p:spPr>
          <a:xfrm>
            <a:off x="540000" y="1149475"/>
            <a:ext cx="298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6F43AAAB-FC7F-4032-B5AF-8E38EA656323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623237-2093-4737-9FD6-02BC39033485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133A3468-CD6D-46A9-914F-098D690F161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6B094F4-D19C-4C70-9217-A7BD900FD700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9C0D58F-D06A-4659-A074-8E4FAC4BD03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348B1D7-BD2B-4E1B-9F59-5BC785AF75B3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BD24F88-1A03-4DC9-A003-0AB158A9412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2005D068-83B2-46B2-9272-7AA3DB7BC60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8" name="Rechthoek met één afgeknipte en afgeronde hoek 47">
                  <a:extLst>
                    <a:ext uri="{FF2B5EF4-FFF2-40B4-BE49-F238E27FC236}">
                      <a16:creationId xmlns:a16="http://schemas.microsoft.com/office/drawing/2014/main" id="{D7FE6956-E39C-454F-AB49-7F4FD19925AF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hthoekige driehoek 18">
                  <a:extLst>
                    <a:ext uri="{FF2B5EF4-FFF2-40B4-BE49-F238E27FC236}">
                      <a16:creationId xmlns:a16="http://schemas.microsoft.com/office/drawing/2014/main" id="{83C19075-E2FC-4815-B641-54F40B1E516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15540F4F-D99F-4600-90AB-9646A30D0D8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D29D7F3D-C037-4013-A327-4D922FDE325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2475B58F-A9A8-4CD9-8C46-99665D7FCAB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7E25C3F-2B0F-4D98-94B8-342FA8C7F07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8076A269-54C3-4623-9573-0C666311C374}"/>
              </a:ext>
            </a:extLst>
          </p:cNvPr>
          <p:cNvGrpSpPr/>
          <p:nvPr userDrawn="1"/>
        </p:nvGrpSpPr>
        <p:grpSpPr>
          <a:xfrm>
            <a:off x="10064750" y="538604"/>
            <a:ext cx="1591613" cy="425756"/>
            <a:chOff x="2286000" y="3314411"/>
            <a:chExt cx="4238368" cy="1133763"/>
          </a:xfrm>
          <a:solidFill>
            <a:srgbClr val="3A4765"/>
          </a:solidFill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D818ABF-7907-45BC-B017-18F17D84D616}"/>
                </a:ext>
              </a:extLst>
            </p:cNvPr>
            <p:cNvSpPr/>
            <p:nvPr/>
          </p:nvSpPr>
          <p:spPr>
            <a:xfrm>
              <a:off x="2286000" y="3314411"/>
              <a:ext cx="2267526" cy="1053649"/>
            </a:xfrm>
            <a:custGeom>
              <a:avLst/>
              <a:gdLst>
                <a:gd name="connsiteX0" fmla="*/ 2088456 w 2267526"/>
                <a:gd name="connsiteY0" fmla="*/ 0 h 1053649"/>
                <a:gd name="connsiteX1" fmla="*/ 2088456 w 2267526"/>
                <a:gd name="connsiteY1" fmla="*/ 274434 h 1053649"/>
                <a:gd name="connsiteX2" fmla="*/ 1968192 w 2267526"/>
                <a:gd name="connsiteY2" fmla="*/ 260660 h 1053649"/>
                <a:gd name="connsiteX3" fmla="*/ 1584620 w 2267526"/>
                <a:gd name="connsiteY3" fmla="*/ 649530 h 1053649"/>
                <a:gd name="connsiteX4" fmla="*/ 1601044 w 2267526"/>
                <a:gd name="connsiteY4" fmla="*/ 801051 h 1053649"/>
                <a:gd name="connsiteX5" fmla="*/ 1559190 w 2267526"/>
                <a:gd name="connsiteY5" fmla="*/ 840786 h 1053649"/>
                <a:gd name="connsiteX6" fmla="*/ 1411377 w 2267526"/>
                <a:gd name="connsiteY6" fmla="*/ 842375 h 1053649"/>
                <a:gd name="connsiteX7" fmla="*/ 1347801 w 2267526"/>
                <a:gd name="connsiteY7" fmla="*/ 771383 h 1053649"/>
                <a:gd name="connsiteX8" fmla="*/ 1347801 w 2267526"/>
                <a:gd name="connsiteY8" fmla="*/ 771383 h 1053649"/>
                <a:gd name="connsiteX9" fmla="*/ 1227008 w 2267526"/>
                <a:gd name="connsiteY9" fmla="*/ 628868 h 1053649"/>
                <a:gd name="connsiteX10" fmla="*/ 1517866 w 2267526"/>
                <a:gd name="connsiteY10" fmla="*/ 283441 h 1053649"/>
                <a:gd name="connsiteX11" fmla="*/ 1319722 w 2267526"/>
                <a:gd name="connsiteY11" fmla="*/ 283441 h 1053649"/>
                <a:gd name="connsiteX12" fmla="*/ 1059062 w 2267526"/>
                <a:gd name="connsiteY12" fmla="*/ 605557 h 1053649"/>
                <a:gd name="connsiteX13" fmla="*/ 1059062 w 2267526"/>
                <a:gd name="connsiteY13" fmla="*/ 0 h 1053649"/>
                <a:gd name="connsiteX14" fmla="*/ 878932 w 2267526"/>
                <a:gd name="connsiteY14" fmla="*/ 0 h 1053649"/>
                <a:gd name="connsiteX15" fmla="*/ 878932 w 2267526"/>
                <a:gd name="connsiteY15" fmla="*/ 898534 h 1053649"/>
                <a:gd name="connsiteX16" fmla="*/ 697741 w 2267526"/>
                <a:gd name="connsiteY16" fmla="*/ 898534 h 1053649"/>
                <a:gd name="connsiteX17" fmla="*/ 629398 w 2267526"/>
                <a:gd name="connsiteY17" fmla="*/ 850852 h 1053649"/>
                <a:gd name="connsiteX18" fmla="*/ 629398 w 2267526"/>
                <a:gd name="connsiteY18" fmla="*/ 482114 h 1053649"/>
                <a:gd name="connsiteX19" fmla="*/ 329003 w 2267526"/>
                <a:gd name="connsiteY19" fmla="*/ 266487 h 1053649"/>
                <a:gd name="connsiteX20" fmla="*/ 54569 w 2267526"/>
                <a:gd name="connsiteY20" fmla="*/ 319467 h 1053649"/>
                <a:gd name="connsiteX21" fmla="*/ 90065 w 2267526"/>
                <a:gd name="connsiteY21" fmla="*/ 453505 h 1053649"/>
                <a:gd name="connsiteX22" fmla="*/ 297745 w 2267526"/>
                <a:gd name="connsiteY22" fmla="*/ 419598 h 1053649"/>
                <a:gd name="connsiteX23" fmla="*/ 454565 w 2267526"/>
                <a:gd name="connsiteY23" fmla="*/ 521849 h 1053649"/>
                <a:gd name="connsiteX24" fmla="*/ 454565 w 2267526"/>
                <a:gd name="connsiteY24" fmla="*/ 601318 h 1053649"/>
                <a:gd name="connsiteX25" fmla="*/ 305692 w 2267526"/>
                <a:gd name="connsiteY25" fmla="*/ 602378 h 1053649"/>
                <a:gd name="connsiteX26" fmla="*/ 0 w 2267526"/>
                <a:gd name="connsiteY26" fmla="*/ 823303 h 1053649"/>
                <a:gd name="connsiteX27" fmla="*/ 237349 w 2267526"/>
                <a:gd name="connsiteY27" fmla="*/ 1040519 h 1053649"/>
                <a:gd name="connsiteX28" fmla="*/ 467810 w 2267526"/>
                <a:gd name="connsiteY28" fmla="*/ 952043 h 1053649"/>
                <a:gd name="connsiteX29" fmla="*/ 682907 w 2267526"/>
                <a:gd name="connsiteY29" fmla="*/ 1036810 h 1053649"/>
                <a:gd name="connsiteX30" fmla="*/ 884759 w 2267526"/>
                <a:gd name="connsiteY30" fmla="*/ 1029923 h 1053649"/>
                <a:gd name="connsiteX31" fmla="*/ 1058532 w 2267526"/>
                <a:gd name="connsiteY31" fmla="*/ 1029923 h 1053649"/>
                <a:gd name="connsiteX32" fmla="*/ 1058532 w 2267526"/>
                <a:gd name="connsiteY32" fmla="*/ 674960 h 1053649"/>
                <a:gd name="connsiteX33" fmla="*/ 1232306 w 2267526"/>
                <a:gd name="connsiteY33" fmla="*/ 894825 h 1053649"/>
                <a:gd name="connsiteX34" fmla="*/ 1232306 w 2267526"/>
                <a:gd name="connsiteY34" fmla="*/ 894825 h 1053649"/>
                <a:gd name="connsiteX35" fmla="*/ 1278398 w 2267526"/>
                <a:gd name="connsiteY35" fmla="*/ 948864 h 1053649"/>
                <a:gd name="connsiteX36" fmla="*/ 1649785 w 2267526"/>
                <a:gd name="connsiteY36" fmla="*/ 943037 h 1053649"/>
                <a:gd name="connsiteX37" fmla="*/ 1661440 w 2267526"/>
                <a:gd name="connsiteY37" fmla="*/ 932441 h 1053649"/>
                <a:gd name="connsiteX38" fmla="*/ 1909915 w 2267526"/>
                <a:gd name="connsiteY38" fmla="*/ 1038930 h 1053649"/>
                <a:gd name="connsiteX39" fmla="*/ 2088986 w 2267526"/>
                <a:gd name="connsiteY39" fmla="*/ 970586 h 1053649"/>
                <a:gd name="connsiteX40" fmla="*/ 2088986 w 2267526"/>
                <a:gd name="connsiteY40" fmla="*/ 1029393 h 1053649"/>
                <a:gd name="connsiteX41" fmla="*/ 2267527 w 2267526"/>
                <a:gd name="connsiteY41" fmla="*/ 1029393 h 1053649"/>
                <a:gd name="connsiteX42" fmla="*/ 2267527 w 2267526"/>
                <a:gd name="connsiteY42" fmla="*/ 0 h 1053649"/>
                <a:gd name="connsiteX43" fmla="*/ 2088456 w 2267526"/>
                <a:gd name="connsiteY43" fmla="*/ 0 h 1053649"/>
                <a:gd name="connsiteX44" fmla="*/ 454565 w 2267526"/>
                <a:gd name="connsiteY44" fmla="*/ 845024 h 1053649"/>
                <a:gd name="connsiteX45" fmla="*/ 264898 w 2267526"/>
                <a:gd name="connsiteY45" fmla="*/ 898004 h 1053649"/>
                <a:gd name="connsiteX46" fmla="*/ 174833 w 2267526"/>
                <a:gd name="connsiteY46" fmla="*/ 812177 h 1053649"/>
                <a:gd name="connsiteX47" fmla="*/ 316818 w 2267526"/>
                <a:gd name="connsiteY47" fmla="*/ 719463 h 1053649"/>
                <a:gd name="connsiteX48" fmla="*/ 454565 w 2267526"/>
                <a:gd name="connsiteY48" fmla="*/ 712575 h 1053649"/>
                <a:gd name="connsiteX49" fmla="*/ 454565 w 2267526"/>
                <a:gd name="connsiteY49" fmla="*/ 845024 h 1053649"/>
                <a:gd name="connsiteX50" fmla="*/ 2088456 w 2267526"/>
                <a:gd name="connsiteY50" fmla="*/ 842375 h 1053649"/>
                <a:gd name="connsiteX51" fmla="*/ 1939583 w 2267526"/>
                <a:gd name="connsiteY51" fmla="*/ 890057 h 1053649"/>
                <a:gd name="connsiteX52" fmla="*/ 1762102 w 2267526"/>
                <a:gd name="connsiteY52" fmla="*/ 653768 h 1053649"/>
                <a:gd name="connsiteX53" fmla="*/ 1969782 w 2267526"/>
                <a:gd name="connsiteY53" fmla="*/ 406883 h 1053649"/>
                <a:gd name="connsiteX54" fmla="*/ 2088456 w 2267526"/>
                <a:gd name="connsiteY54" fmla="*/ 419068 h 1053649"/>
                <a:gd name="connsiteX55" fmla="*/ 2088456 w 2267526"/>
                <a:gd name="connsiteY55" fmla="*/ 842375 h 105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7526" h="1053649">
                  <a:moveTo>
                    <a:pt x="2088456" y="0"/>
                  </a:moveTo>
                  <a:lnTo>
                    <a:pt x="2088456" y="274434"/>
                  </a:lnTo>
                  <a:cubicBezTo>
                    <a:pt x="2052960" y="266487"/>
                    <a:pt x="2025410" y="260660"/>
                    <a:pt x="1968192" y="260660"/>
                  </a:cubicBezTo>
                  <a:cubicBezTo>
                    <a:pt x="1755214" y="260660"/>
                    <a:pt x="1584620" y="395757"/>
                    <a:pt x="1584620" y="649530"/>
                  </a:cubicBezTo>
                  <a:cubicBezTo>
                    <a:pt x="1584620" y="708337"/>
                    <a:pt x="1590448" y="758138"/>
                    <a:pt x="1601044" y="801051"/>
                  </a:cubicBezTo>
                  <a:cubicBezTo>
                    <a:pt x="1586739" y="815356"/>
                    <a:pt x="1571905" y="829660"/>
                    <a:pt x="1559190" y="840786"/>
                  </a:cubicBezTo>
                  <a:cubicBezTo>
                    <a:pt x="1496674" y="894295"/>
                    <a:pt x="1462237" y="902242"/>
                    <a:pt x="1411377" y="842375"/>
                  </a:cubicBezTo>
                  <a:lnTo>
                    <a:pt x="1347801" y="771383"/>
                  </a:lnTo>
                  <a:lnTo>
                    <a:pt x="1347801" y="771383"/>
                  </a:lnTo>
                  <a:lnTo>
                    <a:pt x="1227008" y="628868"/>
                  </a:lnTo>
                  <a:lnTo>
                    <a:pt x="1517866" y="283441"/>
                  </a:lnTo>
                  <a:lnTo>
                    <a:pt x="1319722" y="283441"/>
                  </a:lnTo>
                  <a:lnTo>
                    <a:pt x="1059062" y="605557"/>
                  </a:lnTo>
                  <a:lnTo>
                    <a:pt x="1059062" y="0"/>
                  </a:lnTo>
                  <a:lnTo>
                    <a:pt x="878932" y="0"/>
                  </a:lnTo>
                  <a:lnTo>
                    <a:pt x="878932" y="898534"/>
                  </a:lnTo>
                  <a:lnTo>
                    <a:pt x="697741" y="898534"/>
                  </a:lnTo>
                  <a:cubicBezTo>
                    <a:pt x="658007" y="897474"/>
                    <a:pt x="629398" y="890587"/>
                    <a:pt x="629398" y="850852"/>
                  </a:cubicBezTo>
                  <a:lnTo>
                    <a:pt x="629398" y="482114"/>
                  </a:lnTo>
                  <a:cubicBezTo>
                    <a:pt x="629398" y="289798"/>
                    <a:pt x="484763" y="266487"/>
                    <a:pt x="329003" y="266487"/>
                  </a:cubicBezTo>
                  <a:cubicBezTo>
                    <a:pt x="214567" y="266487"/>
                    <a:pt x="120264" y="295096"/>
                    <a:pt x="54569" y="319467"/>
                  </a:cubicBezTo>
                  <a:lnTo>
                    <a:pt x="90065" y="453505"/>
                  </a:lnTo>
                  <a:cubicBezTo>
                    <a:pt x="144634" y="439731"/>
                    <a:pt x="225163" y="419598"/>
                    <a:pt x="297745" y="419598"/>
                  </a:cubicBezTo>
                  <a:cubicBezTo>
                    <a:pt x="405294" y="419598"/>
                    <a:pt x="454565" y="433373"/>
                    <a:pt x="454565" y="521849"/>
                  </a:cubicBezTo>
                  <a:lnTo>
                    <a:pt x="454565" y="601318"/>
                  </a:lnTo>
                  <a:cubicBezTo>
                    <a:pt x="430194" y="601318"/>
                    <a:pt x="305692" y="602378"/>
                    <a:pt x="305692" y="602378"/>
                  </a:cubicBezTo>
                  <a:cubicBezTo>
                    <a:pt x="169535" y="603437"/>
                    <a:pt x="0" y="637344"/>
                    <a:pt x="0" y="823303"/>
                  </a:cubicBezTo>
                  <a:cubicBezTo>
                    <a:pt x="0" y="967937"/>
                    <a:pt x="87416" y="1040519"/>
                    <a:pt x="237349" y="1040519"/>
                  </a:cubicBezTo>
                  <a:cubicBezTo>
                    <a:pt x="346487" y="1040519"/>
                    <a:pt x="421718" y="985950"/>
                    <a:pt x="467810" y="952043"/>
                  </a:cubicBezTo>
                  <a:cubicBezTo>
                    <a:pt x="484234" y="1032572"/>
                    <a:pt x="602908" y="1040519"/>
                    <a:pt x="682907" y="1036810"/>
                  </a:cubicBezTo>
                  <a:lnTo>
                    <a:pt x="884759" y="1029923"/>
                  </a:lnTo>
                  <a:lnTo>
                    <a:pt x="1058532" y="1029923"/>
                  </a:lnTo>
                  <a:lnTo>
                    <a:pt x="1058532" y="674960"/>
                  </a:lnTo>
                  <a:lnTo>
                    <a:pt x="1232306" y="894825"/>
                  </a:lnTo>
                  <a:lnTo>
                    <a:pt x="1232306" y="894825"/>
                  </a:lnTo>
                  <a:lnTo>
                    <a:pt x="1278398" y="948864"/>
                  </a:lnTo>
                  <a:cubicBezTo>
                    <a:pt x="1434688" y="1133763"/>
                    <a:pt x="1541177" y="1036281"/>
                    <a:pt x="1649785" y="943037"/>
                  </a:cubicBezTo>
                  <a:cubicBezTo>
                    <a:pt x="1653493" y="939858"/>
                    <a:pt x="1657202" y="936149"/>
                    <a:pt x="1661440" y="932441"/>
                  </a:cubicBezTo>
                  <a:cubicBezTo>
                    <a:pt x="1727135" y="1017208"/>
                    <a:pt x="1825147" y="1038930"/>
                    <a:pt x="1909915" y="1038930"/>
                  </a:cubicBezTo>
                  <a:cubicBezTo>
                    <a:pt x="1997331" y="1038930"/>
                    <a:pt x="2049251" y="1001844"/>
                    <a:pt x="2088986" y="970586"/>
                  </a:cubicBezTo>
                  <a:lnTo>
                    <a:pt x="2088986" y="1029393"/>
                  </a:lnTo>
                  <a:lnTo>
                    <a:pt x="2267527" y="1029393"/>
                  </a:lnTo>
                  <a:lnTo>
                    <a:pt x="2267527" y="0"/>
                  </a:lnTo>
                  <a:lnTo>
                    <a:pt x="2088456" y="0"/>
                  </a:lnTo>
                  <a:close/>
                  <a:moveTo>
                    <a:pt x="454565" y="845024"/>
                  </a:moveTo>
                  <a:cubicBezTo>
                    <a:pt x="424367" y="853501"/>
                    <a:pt x="323705" y="898004"/>
                    <a:pt x="264898" y="898004"/>
                  </a:cubicBezTo>
                  <a:cubicBezTo>
                    <a:pt x="208740" y="898004"/>
                    <a:pt x="174833" y="873633"/>
                    <a:pt x="174833" y="812177"/>
                  </a:cubicBezTo>
                  <a:cubicBezTo>
                    <a:pt x="174833" y="764495"/>
                    <a:pt x="193905" y="724761"/>
                    <a:pt x="316818" y="719463"/>
                  </a:cubicBezTo>
                  <a:lnTo>
                    <a:pt x="454565" y="712575"/>
                  </a:lnTo>
                  <a:lnTo>
                    <a:pt x="454565" y="845024"/>
                  </a:lnTo>
                  <a:close/>
                  <a:moveTo>
                    <a:pt x="2088456" y="842375"/>
                  </a:moveTo>
                  <a:cubicBezTo>
                    <a:pt x="2054549" y="858799"/>
                    <a:pt x="1995742" y="890057"/>
                    <a:pt x="1939583" y="890057"/>
                  </a:cubicBezTo>
                  <a:cubicBezTo>
                    <a:pt x="1841571" y="890057"/>
                    <a:pt x="1762102" y="832839"/>
                    <a:pt x="1762102" y="653768"/>
                  </a:cubicBezTo>
                  <a:cubicBezTo>
                    <a:pt x="1762102" y="513372"/>
                    <a:pt x="1820909" y="406883"/>
                    <a:pt x="1969782" y="406883"/>
                  </a:cubicBezTo>
                  <a:cubicBezTo>
                    <a:pt x="2022761" y="406883"/>
                    <a:pt x="2059847" y="412181"/>
                    <a:pt x="2088456" y="419068"/>
                  </a:cubicBezTo>
                  <a:lnTo>
                    <a:pt x="2088456" y="842375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0082B27D-D18A-444C-BE9D-8121D25915D0}"/>
                </a:ext>
              </a:extLst>
            </p:cNvPr>
            <p:cNvGrpSpPr/>
            <p:nvPr/>
          </p:nvGrpSpPr>
          <p:grpSpPr>
            <a:xfrm>
              <a:off x="4842795" y="3485005"/>
              <a:ext cx="1681572" cy="962109"/>
              <a:chOff x="4842795" y="3485005"/>
              <a:chExt cx="1681572" cy="962109"/>
            </a:xfrm>
            <a:grpFill/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A9576CE2-92BF-459B-904E-05E758B2F584}"/>
                  </a:ext>
                </a:extLst>
              </p:cNvPr>
              <p:cNvSpPr/>
              <p:nvPr/>
            </p:nvSpPr>
            <p:spPr>
              <a:xfrm>
                <a:off x="4842795" y="3485005"/>
                <a:ext cx="223573" cy="339069"/>
              </a:xfrm>
              <a:custGeom>
                <a:avLst/>
                <a:gdLst>
                  <a:gd name="connsiteX0" fmla="*/ 0 w 223573"/>
                  <a:gd name="connsiteY0" fmla="*/ 323705 h 339069"/>
                  <a:gd name="connsiteX1" fmla="*/ 0 w 223573"/>
                  <a:gd name="connsiteY1" fmla="*/ 0 h 339069"/>
                  <a:gd name="connsiteX2" fmla="*/ 58807 w 223573"/>
                  <a:gd name="connsiteY2" fmla="*/ 0 h 339069"/>
                  <a:gd name="connsiteX3" fmla="*/ 58807 w 223573"/>
                  <a:gd name="connsiteY3" fmla="*/ 100661 h 339069"/>
                  <a:gd name="connsiteX4" fmla="*/ 117085 w 223573"/>
                  <a:gd name="connsiteY4" fmla="*/ 86887 h 339069"/>
                  <a:gd name="connsiteX5" fmla="*/ 223574 w 223573"/>
                  <a:gd name="connsiteY5" fmla="*/ 203442 h 339069"/>
                  <a:gd name="connsiteX6" fmla="*/ 87946 w 223573"/>
                  <a:gd name="connsiteY6" fmla="*/ 339069 h 339069"/>
                  <a:gd name="connsiteX7" fmla="*/ 0 w 223573"/>
                  <a:gd name="connsiteY7" fmla="*/ 323705 h 339069"/>
                  <a:gd name="connsiteX8" fmla="*/ 58807 w 223573"/>
                  <a:gd name="connsiteY8" fmla="*/ 140926 h 339069"/>
                  <a:gd name="connsiteX9" fmla="*/ 58807 w 223573"/>
                  <a:gd name="connsiteY9" fmla="*/ 285560 h 339069"/>
                  <a:gd name="connsiteX10" fmla="*/ 96423 w 223573"/>
                  <a:gd name="connsiteY10" fmla="*/ 291388 h 339069"/>
                  <a:gd name="connsiteX11" fmla="*/ 163707 w 223573"/>
                  <a:gd name="connsiteY11" fmla="*/ 199733 h 339069"/>
                  <a:gd name="connsiteX12" fmla="*/ 105429 w 223573"/>
                  <a:gd name="connsiteY12" fmla="*/ 131389 h 339069"/>
                  <a:gd name="connsiteX13" fmla="*/ 58807 w 223573"/>
                  <a:gd name="connsiteY13" fmla="*/ 140926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573" h="339069">
                    <a:moveTo>
                      <a:pt x="0" y="323705"/>
                    </a:moveTo>
                    <a:lnTo>
                      <a:pt x="0" y="0"/>
                    </a:lnTo>
                    <a:lnTo>
                      <a:pt x="58807" y="0"/>
                    </a:lnTo>
                    <a:lnTo>
                      <a:pt x="58807" y="100661"/>
                    </a:lnTo>
                    <a:cubicBezTo>
                      <a:pt x="76291" y="91655"/>
                      <a:pt x="91655" y="86887"/>
                      <a:pt x="117085" y="86887"/>
                    </a:cubicBezTo>
                    <a:cubicBezTo>
                      <a:pt x="183309" y="86887"/>
                      <a:pt x="223574" y="120264"/>
                      <a:pt x="223574" y="203442"/>
                    </a:cubicBezTo>
                    <a:cubicBezTo>
                      <a:pt x="223574" y="304633"/>
                      <a:pt x="163707" y="339069"/>
                      <a:pt x="87946" y="339069"/>
                    </a:cubicBezTo>
                    <a:cubicBezTo>
                      <a:pt x="52980" y="338540"/>
                      <a:pt x="21192" y="331122"/>
                      <a:pt x="0" y="323705"/>
                    </a:cubicBezTo>
                    <a:close/>
                    <a:moveTo>
                      <a:pt x="58807" y="140926"/>
                    </a:moveTo>
                    <a:lnTo>
                      <a:pt x="58807" y="285560"/>
                    </a:lnTo>
                    <a:cubicBezTo>
                      <a:pt x="67814" y="287679"/>
                      <a:pt x="81589" y="291388"/>
                      <a:pt x="96423" y="291388"/>
                    </a:cubicBezTo>
                    <a:cubicBezTo>
                      <a:pt x="140926" y="291388"/>
                      <a:pt x="163707" y="253772"/>
                      <a:pt x="163707" y="199733"/>
                    </a:cubicBezTo>
                    <a:cubicBezTo>
                      <a:pt x="163707" y="157879"/>
                      <a:pt x="149402" y="131389"/>
                      <a:pt x="105429" y="131389"/>
                    </a:cubicBezTo>
                    <a:cubicBezTo>
                      <a:pt x="86357" y="131389"/>
                      <a:pt x="73112" y="135628"/>
                      <a:pt x="58807" y="14092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3CC9CA2E-C4A1-4847-8CB9-AF8E8DD69F06}"/>
                  </a:ext>
                </a:extLst>
              </p:cNvPr>
              <p:cNvSpPr/>
              <p:nvPr/>
            </p:nvSpPr>
            <p:spPr>
              <a:xfrm>
                <a:off x="5103985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98FD5A25-37F4-4E4C-ADEC-D6EEBBB9505C}"/>
                  </a:ext>
                </a:extLst>
              </p:cNvPr>
              <p:cNvSpPr/>
              <p:nvPr/>
            </p:nvSpPr>
            <p:spPr>
              <a:xfrm>
                <a:off x="5371002" y="3570832"/>
                <a:ext cx="218276" cy="247944"/>
              </a:xfrm>
              <a:custGeom>
                <a:avLst/>
                <a:gdLst>
                  <a:gd name="connsiteX0" fmla="*/ 0 w 218276"/>
                  <a:gd name="connsiteY0" fmla="*/ 6358 h 247944"/>
                  <a:gd name="connsiteX1" fmla="*/ 58808 w 218276"/>
                  <a:gd name="connsiteY1" fmla="*/ 6358 h 247944"/>
                  <a:gd name="connsiteX2" fmla="*/ 58808 w 218276"/>
                  <a:gd name="connsiteY2" fmla="*/ 31788 h 247944"/>
                  <a:gd name="connsiteX3" fmla="*/ 144105 w 218276"/>
                  <a:gd name="connsiteY3" fmla="*/ 0 h 247944"/>
                  <a:gd name="connsiteX4" fmla="*/ 218276 w 218276"/>
                  <a:gd name="connsiteY4" fmla="*/ 94833 h 247944"/>
                  <a:gd name="connsiteX5" fmla="*/ 218276 w 218276"/>
                  <a:gd name="connsiteY5" fmla="*/ 247944 h 247944"/>
                  <a:gd name="connsiteX6" fmla="*/ 159998 w 218276"/>
                  <a:gd name="connsiteY6" fmla="*/ 247944 h 247944"/>
                  <a:gd name="connsiteX7" fmla="*/ 159998 w 218276"/>
                  <a:gd name="connsiteY7" fmla="*/ 101191 h 247944"/>
                  <a:gd name="connsiteX8" fmla="*/ 122383 w 218276"/>
                  <a:gd name="connsiteY8" fmla="*/ 51390 h 247944"/>
                  <a:gd name="connsiteX9" fmla="*/ 58808 w 218276"/>
                  <a:gd name="connsiteY9" fmla="*/ 70463 h 247944"/>
                  <a:gd name="connsiteX10" fmla="*/ 58808 w 218276"/>
                  <a:gd name="connsiteY10" fmla="*/ 247944 h 247944"/>
                  <a:gd name="connsiteX11" fmla="*/ 0 w 218276"/>
                  <a:gd name="connsiteY11" fmla="*/ 247944 h 247944"/>
                  <a:gd name="connsiteX12" fmla="*/ 0 w 218276"/>
                  <a:gd name="connsiteY12" fmla="*/ 6358 h 24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276" h="247944">
                    <a:moveTo>
                      <a:pt x="0" y="6358"/>
                    </a:moveTo>
                    <a:lnTo>
                      <a:pt x="58808" y="6358"/>
                    </a:lnTo>
                    <a:lnTo>
                      <a:pt x="58808" y="31788"/>
                    </a:lnTo>
                    <a:cubicBezTo>
                      <a:pt x="83178" y="14304"/>
                      <a:pt x="105959" y="0"/>
                      <a:pt x="144105" y="0"/>
                    </a:cubicBezTo>
                    <a:cubicBezTo>
                      <a:pt x="212448" y="0"/>
                      <a:pt x="218276" y="47152"/>
                      <a:pt x="218276" y="94833"/>
                    </a:cubicBezTo>
                    <a:lnTo>
                      <a:pt x="218276" y="247944"/>
                    </a:lnTo>
                    <a:lnTo>
                      <a:pt x="159998" y="247944"/>
                    </a:lnTo>
                    <a:lnTo>
                      <a:pt x="159998" y="101191"/>
                    </a:lnTo>
                    <a:cubicBezTo>
                      <a:pt x="159998" y="64635"/>
                      <a:pt x="152581" y="51390"/>
                      <a:pt x="122383" y="51390"/>
                    </a:cubicBezTo>
                    <a:cubicBezTo>
                      <a:pt x="95893" y="51390"/>
                      <a:pt x="75231" y="60927"/>
                      <a:pt x="58808" y="70463"/>
                    </a:cubicBezTo>
                    <a:lnTo>
                      <a:pt x="58808" y="247944"/>
                    </a:lnTo>
                    <a:lnTo>
                      <a:pt x="0" y="247944"/>
                    </a:lnTo>
                    <a:lnTo>
                      <a:pt x="0" y="635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DCD79295-8AF5-410A-A738-396D32D783A2}"/>
                  </a:ext>
                </a:extLst>
              </p:cNvPr>
              <p:cNvSpPr/>
              <p:nvPr/>
            </p:nvSpPr>
            <p:spPr>
              <a:xfrm>
                <a:off x="5638019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E578C091-263F-4B69-A572-051EAC665531}"/>
                  </a:ext>
                </a:extLst>
              </p:cNvPr>
              <p:cNvSpPr/>
              <p:nvPr/>
            </p:nvSpPr>
            <p:spPr>
              <a:xfrm>
                <a:off x="5905036" y="3485005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8 w 58807"/>
                  <a:gd name="connsiteY1" fmla="*/ 0 h 333771"/>
                  <a:gd name="connsiteX2" fmla="*/ 58808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8" y="0"/>
                    </a:lnTo>
                    <a:lnTo>
                      <a:pt x="58808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D6D8AE7C-DB2A-45D4-9F67-F2F85FEBFE2B}"/>
                  </a:ext>
                </a:extLst>
              </p:cNvPr>
              <p:cNvSpPr/>
              <p:nvPr/>
            </p:nvSpPr>
            <p:spPr>
              <a:xfrm>
                <a:off x="6026889" y="3577189"/>
                <a:ext cx="217746" cy="246884"/>
              </a:xfrm>
              <a:custGeom>
                <a:avLst/>
                <a:gdLst>
                  <a:gd name="connsiteX0" fmla="*/ 0 w 217746"/>
                  <a:gd name="connsiteY0" fmla="*/ 151522 h 246884"/>
                  <a:gd name="connsiteX1" fmla="*/ 0 w 217746"/>
                  <a:gd name="connsiteY1" fmla="*/ 0 h 246884"/>
                  <a:gd name="connsiteX2" fmla="*/ 58808 w 217746"/>
                  <a:gd name="connsiteY2" fmla="*/ 0 h 246884"/>
                  <a:gd name="connsiteX3" fmla="*/ 58808 w 217746"/>
                  <a:gd name="connsiteY3" fmla="*/ 145164 h 246884"/>
                  <a:gd name="connsiteX4" fmla="*/ 95893 w 217746"/>
                  <a:gd name="connsiteY4" fmla="*/ 194965 h 246884"/>
                  <a:gd name="connsiteX5" fmla="*/ 158939 w 217746"/>
                  <a:gd name="connsiteY5" fmla="*/ 175892 h 246884"/>
                  <a:gd name="connsiteX6" fmla="*/ 158939 w 217746"/>
                  <a:gd name="connsiteY6" fmla="*/ 0 h 246884"/>
                  <a:gd name="connsiteX7" fmla="*/ 217746 w 217746"/>
                  <a:gd name="connsiteY7" fmla="*/ 0 h 246884"/>
                  <a:gd name="connsiteX8" fmla="*/ 217746 w 217746"/>
                  <a:gd name="connsiteY8" fmla="*/ 241587 h 246884"/>
                  <a:gd name="connsiteX9" fmla="*/ 158939 w 217746"/>
                  <a:gd name="connsiteY9" fmla="*/ 241587 h 246884"/>
                  <a:gd name="connsiteX10" fmla="*/ 158939 w 217746"/>
                  <a:gd name="connsiteY10" fmla="*/ 215627 h 246884"/>
                  <a:gd name="connsiteX11" fmla="*/ 73112 w 217746"/>
                  <a:gd name="connsiteY11" fmla="*/ 246885 h 246884"/>
                  <a:gd name="connsiteX12" fmla="*/ 0 w 217746"/>
                  <a:gd name="connsiteY12" fmla="*/ 151522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746" h="246884">
                    <a:moveTo>
                      <a:pt x="0" y="151522"/>
                    </a:moveTo>
                    <a:lnTo>
                      <a:pt x="0" y="0"/>
                    </a:lnTo>
                    <a:lnTo>
                      <a:pt x="58808" y="0"/>
                    </a:lnTo>
                    <a:lnTo>
                      <a:pt x="58808" y="145164"/>
                    </a:lnTo>
                    <a:cubicBezTo>
                      <a:pt x="58808" y="180131"/>
                      <a:pt x="64635" y="194965"/>
                      <a:pt x="95893" y="194965"/>
                    </a:cubicBezTo>
                    <a:cubicBezTo>
                      <a:pt x="122383" y="194965"/>
                      <a:pt x="144635" y="184899"/>
                      <a:pt x="158939" y="175892"/>
                    </a:cubicBezTo>
                    <a:lnTo>
                      <a:pt x="158939" y="0"/>
                    </a:lnTo>
                    <a:lnTo>
                      <a:pt x="217746" y="0"/>
                    </a:lnTo>
                    <a:lnTo>
                      <a:pt x="217746" y="241587"/>
                    </a:lnTo>
                    <a:lnTo>
                      <a:pt x="158939" y="241587"/>
                    </a:lnTo>
                    <a:lnTo>
                      <a:pt x="158939" y="215627"/>
                    </a:lnTo>
                    <a:cubicBezTo>
                      <a:pt x="138807" y="230461"/>
                      <a:pt x="114436" y="246885"/>
                      <a:pt x="73112" y="246885"/>
                    </a:cubicBezTo>
                    <a:cubicBezTo>
                      <a:pt x="6358" y="246885"/>
                      <a:pt x="0" y="199203"/>
                      <a:pt x="0" y="151522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FC538B44-FF89-4838-873D-81366B776523}"/>
                  </a:ext>
                </a:extLst>
              </p:cNvPr>
              <p:cNvSpPr/>
              <p:nvPr/>
            </p:nvSpPr>
            <p:spPr>
              <a:xfrm>
                <a:off x="6282251" y="3577189"/>
                <a:ext cx="242116" cy="241586"/>
              </a:xfrm>
              <a:custGeom>
                <a:avLst/>
                <a:gdLst>
                  <a:gd name="connsiteX0" fmla="*/ 87416 w 242116"/>
                  <a:gd name="connsiteY0" fmla="*/ 118144 h 241586"/>
                  <a:gd name="connsiteX1" fmla="*/ 5828 w 242116"/>
                  <a:gd name="connsiteY1" fmla="*/ 0 h 241586"/>
                  <a:gd name="connsiteX2" fmla="*/ 74171 w 242116"/>
                  <a:gd name="connsiteY2" fmla="*/ 0 h 241586"/>
                  <a:gd name="connsiteX3" fmla="*/ 121323 w 242116"/>
                  <a:gd name="connsiteY3" fmla="*/ 81059 h 241586"/>
                  <a:gd name="connsiteX4" fmla="*/ 168475 w 242116"/>
                  <a:gd name="connsiteY4" fmla="*/ 0 h 241586"/>
                  <a:gd name="connsiteX5" fmla="*/ 235230 w 242116"/>
                  <a:gd name="connsiteY5" fmla="*/ 0 h 241586"/>
                  <a:gd name="connsiteX6" fmla="*/ 154171 w 242116"/>
                  <a:gd name="connsiteY6" fmla="*/ 117615 h 241586"/>
                  <a:gd name="connsiteX7" fmla="*/ 242117 w 242116"/>
                  <a:gd name="connsiteY7" fmla="*/ 241587 h 241586"/>
                  <a:gd name="connsiteX8" fmla="*/ 171124 w 242116"/>
                  <a:gd name="connsiteY8" fmla="*/ 241587 h 241586"/>
                  <a:gd name="connsiteX9" fmla="*/ 120793 w 242116"/>
                  <a:gd name="connsiteY9" fmla="*/ 155230 h 241586"/>
                  <a:gd name="connsiteX10" fmla="*/ 69403 w 242116"/>
                  <a:gd name="connsiteY10" fmla="*/ 241587 h 241586"/>
                  <a:gd name="connsiteX11" fmla="*/ 0 w 242116"/>
                  <a:gd name="connsiteY11" fmla="*/ 241587 h 241586"/>
                  <a:gd name="connsiteX12" fmla="*/ 87416 w 242116"/>
                  <a:gd name="connsiteY12" fmla="*/ 118144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16" h="241586">
                    <a:moveTo>
                      <a:pt x="87416" y="118144"/>
                    </a:moveTo>
                    <a:lnTo>
                      <a:pt x="5828" y="0"/>
                    </a:lnTo>
                    <a:lnTo>
                      <a:pt x="74171" y="0"/>
                    </a:lnTo>
                    <a:lnTo>
                      <a:pt x="121323" y="81059"/>
                    </a:lnTo>
                    <a:lnTo>
                      <a:pt x="168475" y="0"/>
                    </a:lnTo>
                    <a:lnTo>
                      <a:pt x="235230" y="0"/>
                    </a:lnTo>
                    <a:lnTo>
                      <a:pt x="154171" y="117615"/>
                    </a:lnTo>
                    <a:lnTo>
                      <a:pt x="242117" y="241587"/>
                    </a:lnTo>
                    <a:lnTo>
                      <a:pt x="171124" y="241587"/>
                    </a:lnTo>
                    <a:lnTo>
                      <a:pt x="120793" y="155230"/>
                    </a:lnTo>
                    <a:lnTo>
                      <a:pt x="69403" y="241587"/>
                    </a:lnTo>
                    <a:lnTo>
                      <a:pt x="0" y="241587"/>
                    </a:lnTo>
                    <a:lnTo>
                      <a:pt x="87416" y="118144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6885BCDC-F2A4-4320-A014-0F71A8B8EC1A}"/>
                  </a:ext>
                </a:extLst>
              </p:cNvPr>
              <p:cNvSpPr/>
              <p:nvPr/>
            </p:nvSpPr>
            <p:spPr>
              <a:xfrm>
                <a:off x="4844914" y="4015860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7 w 58807"/>
                  <a:gd name="connsiteY1" fmla="*/ 0 h 333771"/>
                  <a:gd name="connsiteX2" fmla="*/ 58807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7" y="0"/>
                    </a:lnTo>
                    <a:lnTo>
                      <a:pt x="58807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732476AB-88AF-4E59-B96C-B75B3EE64A75}"/>
                  </a:ext>
                </a:extLst>
              </p:cNvPr>
              <p:cNvSpPr/>
              <p:nvPr/>
            </p:nvSpPr>
            <p:spPr>
              <a:xfrm>
                <a:off x="4951403" y="4102747"/>
                <a:ext cx="228342" cy="250601"/>
              </a:xfrm>
              <a:custGeom>
                <a:avLst/>
                <a:gdLst>
                  <a:gd name="connsiteX0" fmla="*/ 0 w 228342"/>
                  <a:gd name="connsiteY0" fmla="*/ 180660 h 250601"/>
                  <a:gd name="connsiteX1" fmla="*/ 99602 w 228342"/>
                  <a:gd name="connsiteY1" fmla="*/ 106489 h 250601"/>
                  <a:gd name="connsiteX2" fmla="*/ 147283 w 228342"/>
                  <a:gd name="connsiteY2" fmla="*/ 105959 h 250601"/>
                  <a:gd name="connsiteX3" fmla="*/ 147283 w 228342"/>
                  <a:gd name="connsiteY3" fmla="*/ 85297 h 250601"/>
                  <a:gd name="connsiteX4" fmla="*/ 99072 w 228342"/>
                  <a:gd name="connsiteY4" fmla="*/ 49801 h 250601"/>
                  <a:gd name="connsiteX5" fmla="*/ 29139 w 228342"/>
                  <a:gd name="connsiteY5" fmla="*/ 60927 h 250601"/>
                  <a:gd name="connsiteX6" fmla="*/ 16953 w 228342"/>
                  <a:gd name="connsiteY6" fmla="*/ 17483 h 250601"/>
                  <a:gd name="connsiteX7" fmla="*/ 109668 w 228342"/>
                  <a:gd name="connsiteY7" fmla="*/ 0 h 250601"/>
                  <a:gd name="connsiteX8" fmla="*/ 205031 w 228342"/>
                  <a:gd name="connsiteY8" fmla="*/ 72052 h 250601"/>
                  <a:gd name="connsiteX9" fmla="*/ 205031 w 228342"/>
                  <a:gd name="connsiteY9" fmla="*/ 189137 h 250601"/>
                  <a:gd name="connsiteX10" fmla="*/ 228342 w 228342"/>
                  <a:gd name="connsiteY10" fmla="*/ 203971 h 250601"/>
                  <a:gd name="connsiteX11" fmla="*/ 226223 w 228342"/>
                  <a:gd name="connsiteY11" fmla="*/ 248474 h 250601"/>
                  <a:gd name="connsiteX12" fmla="*/ 214567 w 228342"/>
                  <a:gd name="connsiteY12" fmla="*/ 249004 h 250601"/>
                  <a:gd name="connsiteX13" fmla="*/ 152581 w 228342"/>
                  <a:gd name="connsiteY13" fmla="*/ 221455 h 250601"/>
                  <a:gd name="connsiteX14" fmla="*/ 76291 w 228342"/>
                  <a:gd name="connsiteY14" fmla="*/ 250593 h 250601"/>
                  <a:gd name="connsiteX15" fmla="*/ 0 w 228342"/>
                  <a:gd name="connsiteY15" fmla="*/ 180660 h 250601"/>
                  <a:gd name="connsiteX16" fmla="*/ 147283 w 228342"/>
                  <a:gd name="connsiteY16" fmla="*/ 189137 h 250601"/>
                  <a:gd name="connsiteX17" fmla="*/ 147283 w 228342"/>
                  <a:gd name="connsiteY17" fmla="*/ 141455 h 250601"/>
                  <a:gd name="connsiteX18" fmla="*/ 102780 w 228342"/>
                  <a:gd name="connsiteY18" fmla="*/ 143045 h 250601"/>
                  <a:gd name="connsiteX19" fmla="*/ 57748 w 228342"/>
                  <a:gd name="connsiteY19" fmla="*/ 175892 h 250601"/>
                  <a:gd name="connsiteX20" fmla="*/ 93244 w 228342"/>
                  <a:gd name="connsiteY20" fmla="*/ 204501 h 250601"/>
                  <a:gd name="connsiteX21" fmla="*/ 147283 w 228342"/>
                  <a:gd name="connsiteY21" fmla="*/ 189137 h 25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8342" h="250601">
                    <a:moveTo>
                      <a:pt x="0" y="180660"/>
                    </a:moveTo>
                    <a:cubicBezTo>
                      <a:pt x="0" y="118674"/>
                      <a:pt x="54569" y="107019"/>
                      <a:pt x="99602" y="106489"/>
                    </a:cubicBezTo>
                    <a:lnTo>
                      <a:pt x="147283" y="105959"/>
                    </a:lnTo>
                    <a:lnTo>
                      <a:pt x="147283" y="85297"/>
                    </a:lnTo>
                    <a:cubicBezTo>
                      <a:pt x="147283" y="57218"/>
                      <a:pt x="131919" y="49801"/>
                      <a:pt x="99072" y="49801"/>
                    </a:cubicBezTo>
                    <a:cubicBezTo>
                      <a:pt x="73642" y="49801"/>
                      <a:pt x="50860" y="54039"/>
                      <a:pt x="29139" y="60927"/>
                    </a:cubicBezTo>
                    <a:lnTo>
                      <a:pt x="16953" y="17483"/>
                    </a:lnTo>
                    <a:cubicBezTo>
                      <a:pt x="43443" y="6887"/>
                      <a:pt x="70993" y="0"/>
                      <a:pt x="109668" y="0"/>
                    </a:cubicBezTo>
                    <a:cubicBezTo>
                      <a:pt x="173243" y="0"/>
                      <a:pt x="205031" y="20662"/>
                      <a:pt x="205031" y="72052"/>
                    </a:cubicBezTo>
                    <a:lnTo>
                      <a:pt x="205031" y="189137"/>
                    </a:lnTo>
                    <a:cubicBezTo>
                      <a:pt x="205031" y="201322"/>
                      <a:pt x="215627" y="203971"/>
                      <a:pt x="228342" y="203971"/>
                    </a:cubicBezTo>
                    <a:lnTo>
                      <a:pt x="226223" y="248474"/>
                    </a:lnTo>
                    <a:cubicBezTo>
                      <a:pt x="221984" y="249004"/>
                      <a:pt x="216687" y="249004"/>
                      <a:pt x="214567" y="249004"/>
                    </a:cubicBezTo>
                    <a:cubicBezTo>
                      <a:pt x="184899" y="249004"/>
                      <a:pt x="158409" y="243176"/>
                      <a:pt x="152581" y="221455"/>
                    </a:cubicBezTo>
                    <a:cubicBezTo>
                      <a:pt x="134568" y="235759"/>
                      <a:pt x="111257" y="250593"/>
                      <a:pt x="76291" y="250593"/>
                    </a:cubicBezTo>
                    <a:cubicBezTo>
                      <a:pt x="30728" y="251123"/>
                      <a:pt x="0" y="226223"/>
                      <a:pt x="0" y="180660"/>
                    </a:cubicBezTo>
                    <a:close/>
                    <a:moveTo>
                      <a:pt x="147283" y="189137"/>
                    </a:moveTo>
                    <a:lnTo>
                      <a:pt x="147283" y="141455"/>
                    </a:lnTo>
                    <a:lnTo>
                      <a:pt x="102780" y="143045"/>
                    </a:lnTo>
                    <a:cubicBezTo>
                      <a:pt x="75231" y="143575"/>
                      <a:pt x="57748" y="154700"/>
                      <a:pt x="57748" y="175892"/>
                    </a:cubicBezTo>
                    <a:cubicBezTo>
                      <a:pt x="57748" y="196024"/>
                      <a:pt x="73112" y="204501"/>
                      <a:pt x="93244" y="204501"/>
                    </a:cubicBezTo>
                    <a:cubicBezTo>
                      <a:pt x="109138" y="205031"/>
                      <a:pt x="130860" y="197614"/>
                      <a:pt x="147283" y="189137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B9A677A6-340B-4074-87B0-3A1C28842FD2}"/>
                  </a:ext>
                </a:extLst>
              </p:cNvPr>
              <p:cNvSpPr/>
              <p:nvPr/>
            </p:nvSpPr>
            <p:spPr>
              <a:xfrm>
                <a:off x="5200937" y="4108045"/>
                <a:ext cx="385691" cy="241586"/>
              </a:xfrm>
              <a:custGeom>
                <a:avLst/>
                <a:gdLst>
                  <a:gd name="connsiteX0" fmla="*/ 0 w 385691"/>
                  <a:gd name="connsiteY0" fmla="*/ 0 h 241586"/>
                  <a:gd name="connsiteX1" fmla="*/ 61986 w 385691"/>
                  <a:gd name="connsiteY1" fmla="*/ 0 h 241586"/>
                  <a:gd name="connsiteX2" fmla="*/ 104900 w 385691"/>
                  <a:gd name="connsiteY2" fmla="*/ 194435 h 241586"/>
                  <a:gd name="connsiteX3" fmla="*/ 157349 w 385691"/>
                  <a:gd name="connsiteY3" fmla="*/ 0 h 241586"/>
                  <a:gd name="connsiteX4" fmla="*/ 228342 w 385691"/>
                  <a:gd name="connsiteY4" fmla="*/ 0 h 241586"/>
                  <a:gd name="connsiteX5" fmla="*/ 273375 w 385691"/>
                  <a:gd name="connsiteY5" fmla="*/ 194435 h 241586"/>
                  <a:gd name="connsiteX6" fmla="*/ 325295 w 385691"/>
                  <a:gd name="connsiteY6" fmla="*/ 0 h 241586"/>
                  <a:gd name="connsiteX7" fmla="*/ 385691 w 385691"/>
                  <a:gd name="connsiteY7" fmla="*/ 0 h 241586"/>
                  <a:gd name="connsiteX8" fmla="*/ 309401 w 385691"/>
                  <a:gd name="connsiteY8" fmla="*/ 241587 h 241586"/>
                  <a:gd name="connsiteX9" fmla="*/ 235229 w 385691"/>
                  <a:gd name="connsiteY9" fmla="*/ 241587 h 241586"/>
                  <a:gd name="connsiteX10" fmla="*/ 199203 w 385691"/>
                  <a:gd name="connsiteY10" fmla="*/ 92714 h 241586"/>
                  <a:gd name="connsiteX11" fmla="*/ 191256 w 385691"/>
                  <a:gd name="connsiteY11" fmla="*/ 55099 h 241586"/>
                  <a:gd name="connsiteX12" fmla="*/ 182250 w 385691"/>
                  <a:gd name="connsiteY12" fmla="*/ 92184 h 241586"/>
                  <a:gd name="connsiteX13" fmla="*/ 141456 w 385691"/>
                  <a:gd name="connsiteY13" fmla="*/ 241057 h 241586"/>
                  <a:gd name="connsiteX14" fmla="*/ 66754 w 385691"/>
                  <a:gd name="connsiteY14" fmla="*/ 241057 h 241586"/>
                  <a:gd name="connsiteX15" fmla="*/ 0 w 385691"/>
                  <a:gd name="connsiteY15" fmla="*/ 0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5691" h="241586">
                    <a:moveTo>
                      <a:pt x="0" y="0"/>
                    </a:moveTo>
                    <a:lnTo>
                      <a:pt x="61986" y="0"/>
                    </a:lnTo>
                    <a:lnTo>
                      <a:pt x="104900" y="194435"/>
                    </a:lnTo>
                    <a:lnTo>
                      <a:pt x="157349" y="0"/>
                    </a:lnTo>
                    <a:lnTo>
                      <a:pt x="228342" y="0"/>
                    </a:lnTo>
                    <a:lnTo>
                      <a:pt x="273375" y="194435"/>
                    </a:lnTo>
                    <a:lnTo>
                      <a:pt x="325295" y="0"/>
                    </a:lnTo>
                    <a:lnTo>
                      <a:pt x="385691" y="0"/>
                    </a:lnTo>
                    <a:lnTo>
                      <a:pt x="309401" y="241587"/>
                    </a:lnTo>
                    <a:lnTo>
                      <a:pt x="235229" y="241587"/>
                    </a:lnTo>
                    <a:lnTo>
                      <a:pt x="199203" y="92714"/>
                    </a:lnTo>
                    <a:lnTo>
                      <a:pt x="191256" y="55099"/>
                    </a:lnTo>
                    <a:lnTo>
                      <a:pt x="182250" y="92184"/>
                    </a:lnTo>
                    <a:lnTo>
                      <a:pt x="141456" y="241057"/>
                    </a:lnTo>
                    <a:lnTo>
                      <a:pt x="66754" y="2410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1DFB6FCF-D285-4712-A2D4-BF063AFCC675}"/>
                  </a:ext>
                </a:extLst>
              </p:cNvPr>
              <p:cNvSpPr/>
              <p:nvPr/>
            </p:nvSpPr>
            <p:spPr>
              <a:xfrm>
                <a:off x="5592986" y="4108045"/>
                <a:ext cx="245825" cy="339069"/>
              </a:xfrm>
              <a:custGeom>
                <a:avLst/>
                <a:gdLst>
                  <a:gd name="connsiteX0" fmla="*/ 103840 w 245825"/>
                  <a:gd name="connsiteY0" fmla="*/ 241587 h 339069"/>
                  <a:gd name="connsiteX1" fmla="*/ 81059 w 245825"/>
                  <a:gd name="connsiteY1" fmla="*/ 241587 h 339069"/>
                  <a:gd name="connsiteX2" fmla="*/ 0 w 245825"/>
                  <a:gd name="connsiteY2" fmla="*/ 0 h 339069"/>
                  <a:gd name="connsiteX3" fmla="*/ 63576 w 245825"/>
                  <a:gd name="connsiteY3" fmla="*/ 0 h 339069"/>
                  <a:gd name="connsiteX4" fmla="*/ 109138 w 245825"/>
                  <a:gd name="connsiteY4" fmla="*/ 154171 h 339069"/>
                  <a:gd name="connsiteX5" fmla="*/ 120793 w 245825"/>
                  <a:gd name="connsiteY5" fmla="*/ 194965 h 339069"/>
                  <a:gd name="connsiteX6" fmla="*/ 133509 w 245825"/>
                  <a:gd name="connsiteY6" fmla="*/ 154700 h 339069"/>
                  <a:gd name="connsiteX7" fmla="*/ 185958 w 245825"/>
                  <a:gd name="connsiteY7" fmla="*/ 0 h 339069"/>
                  <a:gd name="connsiteX8" fmla="*/ 245825 w 245825"/>
                  <a:gd name="connsiteY8" fmla="*/ 0 h 339069"/>
                  <a:gd name="connsiteX9" fmla="*/ 127681 w 245825"/>
                  <a:gd name="connsiteY9" fmla="*/ 339069 h 339069"/>
                  <a:gd name="connsiteX10" fmla="*/ 70992 w 245825"/>
                  <a:gd name="connsiteY10" fmla="*/ 339069 h 339069"/>
                  <a:gd name="connsiteX11" fmla="*/ 103840 w 245825"/>
                  <a:gd name="connsiteY11" fmla="*/ 241587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25" h="339069">
                    <a:moveTo>
                      <a:pt x="103840" y="241587"/>
                    </a:moveTo>
                    <a:lnTo>
                      <a:pt x="81059" y="241587"/>
                    </a:lnTo>
                    <a:lnTo>
                      <a:pt x="0" y="0"/>
                    </a:lnTo>
                    <a:lnTo>
                      <a:pt x="63576" y="0"/>
                    </a:lnTo>
                    <a:lnTo>
                      <a:pt x="109138" y="154171"/>
                    </a:lnTo>
                    <a:lnTo>
                      <a:pt x="120793" y="194965"/>
                    </a:lnTo>
                    <a:lnTo>
                      <a:pt x="133509" y="154700"/>
                    </a:lnTo>
                    <a:lnTo>
                      <a:pt x="185958" y="0"/>
                    </a:lnTo>
                    <a:lnTo>
                      <a:pt x="245825" y="0"/>
                    </a:lnTo>
                    <a:lnTo>
                      <a:pt x="127681" y="339069"/>
                    </a:lnTo>
                    <a:lnTo>
                      <a:pt x="70992" y="339069"/>
                    </a:lnTo>
                    <a:lnTo>
                      <a:pt x="103840" y="241587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48890FDA-C8D0-47A6-B230-F76983FF9554}"/>
                  </a:ext>
                </a:extLst>
              </p:cNvPr>
              <p:cNvSpPr/>
              <p:nvPr/>
            </p:nvSpPr>
            <p:spPr>
              <a:xfrm>
                <a:off x="5858414" y="4102217"/>
                <a:ext cx="216686" cy="252712"/>
              </a:xfrm>
              <a:custGeom>
                <a:avLst/>
                <a:gdLst>
                  <a:gd name="connsiteX0" fmla="*/ 0 w 216686"/>
                  <a:gd name="connsiteY0" fmla="*/ 130330 h 252712"/>
                  <a:gd name="connsiteX1" fmla="*/ 113906 w 216686"/>
                  <a:gd name="connsiteY1" fmla="*/ 0 h 252712"/>
                  <a:gd name="connsiteX2" fmla="*/ 216687 w 216686"/>
                  <a:gd name="connsiteY2" fmla="*/ 121853 h 252712"/>
                  <a:gd name="connsiteX3" fmla="*/ 216687 w 216686"/>
                  <a:gd name="connsiteY3" fmla="*/ 143045 h 252712"/>
                  <a:gd name="connsiteX4" fmla="*/ 59337 w 216686"/>
                  <a:gd name="connsiteY4" fmla="*/ 143045 h 252712"/>
                  <a:gd name="connsiteX5" fmla="*/ 131389 w 216686"/>
                  <a:gd name="connsiteY5" fmla="*/ 205031 h 252712"/>
                  <a:gd name="connsiteX6" fmla="*/ 200793 w 216686"/>
                  <a:gd name="connsiteY6" fmla="*/ 194965 h 252712"/>
                  <a:gd name="connsiteX7" fmla="*/ 210329 w 216686"/>
                  <a:gd name="connsiteY7" fmla="*/ 239468 h 252712"/>
                  <a:gd name="connsiteX8" fmla="*/ 123442 w 216686"/>
                  <a:gd name="connsiteY8" fmla="*/ 252713 h 252712"/>
                  <a:gd name="connsiteX9" fmla="*/ 0 w 216686"/>
                  <a:gd name="connsiteY9" fmla="*/ 130330 h 252712"/>
                  <a:gd name="connsiteX10" fmla="*/ 156290 w 216686"/>
                  <a:gd name="connsiteY10" fmla="*/ 103840 h 252712"/>
                  <a:gd name="connsiteX11" fmla="*/ 111787 w 216686"/>
                  <a:gd name="connsiteY11" fmla="*/ 42913 h 252712"/>
                  <a:gd name="connsiteX12" fmla="*/ 60397 w 216686"/>
                  <a:gd name="connsiteY12" fmla="*/ 103840 h 252712"/>
                  <a:gd name="connsiteX13" fmla="*/ 156290 w 216686"/>
                  <a:gd name="connsiteY13" fmla="*/ 103840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12">
                    <a:moveTo>
                      <a:pt x="0" y="130330"/>
                    </a:moveTo>
                    <a:cubicBezTo>
                      <a:pt x="0" y="33907"/>
                      <a:pt x="50861" y="0"/>
                      <a:pt x="113906" y="0"/>
                    </a:cubicBezTo>
                    <a:cubicBezTo>
                      <a:pt x="188078" y="0"/>
                      <a:pt x="216687" y="45033"/>
                      <a:pt x="216687" y="121853"/>
                    </a:cubicBezTo>
                    <a:lnTo>
                      <a:pt x="216687" y="143045"/>
                    </a:lnTo>
                    <a:lnTo>
                      <a:pt x="59337" y="143045"/>
                    </a:lnTo>
                    <a:cubicBezTo>
                      <a:pt x="58808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3" y="194965"/>
                    </a:cubicBezTo>
                    <a:lnTo>
                      <a:pt x="210329" y="239468"/>
                    </a:lnTo>
                    <a:cubicBezTo>
                      <a:pt x="185959" y="247944"/>
                      <a:pt x="155230" y="252713"/>
                      <a:pt x="123442" y="252713"/>
                    </a:cubicBezTo>
                    <a:cubicBezTo>
                      <a:pt x="49271" y="252713"/>
                      <a:pt x="0" y="22516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20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9452E2A5-D885-4B8C-81FE-7176029B26BF}"/>
                  </a:ext>
                </a:extLst>
              </p:cNvPr>
              <p:cNvSpPr/>
              <p:nvPr/>
            </p:nvSpPr>
            <p:spPr>
              <a:xfrm>
                <a:off x="6125431" y="4103276"/>
                <a:ext cx="155230" cy="246884"/>
              </a:xfrm>
              <a:custGeom>
                <a:avLst/>
                <a:gdLst>
                  <a:gd name="connsiteX0" fmla="*/ 0 w 155230"/>
                  <a:gd name="connsiteY0" fmla="*/ 4768 h 246884"/>
                  <a:gd name="connsiteX1" fmla="*/ 58807 w 155230"/>
                  <a:gd name="connsiteY1" fmla="*/ 4768 h 246884"/>
                  <a:gd name="connsiteX2" fmla="*/ 58807 w 155230"/>
                  <a:gd name="connsiteY2" fmla="*/ 37086 h 246884"/>
                  <a:gd name="connsiteX3" fmla="*/ 123972 w 155230"/>
                  <a:gd name="connsiteY3" fmla="*/ 0 h 246884"/>
                  <a:gd name="connsiteX4" fmla="*/ 155230 w 155230"/>
                  <a:gd name="connsiteY4" fmla="*/ 4238 h 246884"/>
                  <a:gd name="connsiteX5" fmla="*/ 146754 w 155230"/>
                  <a:gd name="connsiteY5" fmla="*/ 52980 h 246884"/>
                  <a:gd name="connsiteX6" fmla="*/ 116025 w 155230"/>
                  <a:gd name="connsiteY6" fmla="*/ 50331 h 246884"/>
                  <a:gd name="connsiteX7" fmla="*/ 58807 w 155230"/>
                  <a:gd name="connsiteY7" fmla="*/ 77880 h 246884"/>
                  <a:gd name="connsiteX8" fmla="*/ 58807 w 155230"/>
                  <a:gd name="connsiteY8" fmla="*/ 246885 h 246884"/>
                  <a:gd name="connsiteX9" fmla="*/ 0 w 155230"/>
                  <a:gd name="connsiteY9" fmla="*/ 246885 h 246884"/>
                  <a:gd name="connsiteX10" fmla="*/ 0 w 155230"/>
                  <a:gd name="connsiteY10" fmla="*/ 4768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30" h="246884">
                    <a:moveTo>
                      <a:pt x="0" y="4768"/>
                    </a:moveTo>
                    <a:lnTo>
                      <a:pt x="58807" y="4768"/>
                    </a:lnTo>
                    <a:lnTo>
                      <a:pt x="58807" y="37086"/>
                    </a:lnTo>
                    <a:cubicBezTo>
                      <a:pt x="70463" y="20662"/>
                      <a:pt x="93774" y="0"/>
                      <a:pt x="123972" y="0"/>
                    </a:cubicBezTo>
                    <a:cubicBezTo>
                      <a:pt x="137747" y="0"/>
                      <a:pt x="147283" y="1589"/>
                      <a:pt x="155230" y="4238"/>
                    </a:cubicBezTo>
                    <a:lnTo>
                      <a:pt x="146754" y="52980"/>
                    </a:lnTo>
                    <a:cubicBezTo>
                      <a:pt x="135098" y="50860"/>
                      <a:pt x="129270" y="50331"/>
                      <a:pt x="116025" y="50331"/>
                    </a:cubicBezTo>
                    <a:cubicBezTo>
                      <a:pt x="91655" y="50331"/>
                      <a:pt x="69403" y="64635"/>
                      <a:pt x="58807" y="77880"/>
                    </a:cubicBezTo>
                    <a:lnTo>
                      <a:pt x="58807" y="246885"/>
                    </a:lnTo>
                    <a:lnTo>
                      <a:pt x="0" y="246885"/>
                    </a:lnTo>
                    <a:lnTo>
                      <a:pt x="0" y="476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FEBA091F-4133-4BFE-9B7B-93C5490AA786}"/>
                  </a:ext>
                </a:extLst>
              </p:cNvPr>
              <p:cNvSpPr/>
              <p:nvPr/>
            </p:nvSpPr>
            <p:spPr>
              <a:xfrm>
                <a:off x="6298145" y="4102217"/>
                <a:ext cx="181190" cy="252712"/>
              </a:xfrm>
              <a:custGeom>
                <a:avLst/>
                <a:gdLst>
                  <a:gd name="connsiteX0" fmla="*/ 0 w 181190"/>
                  <a:gd name="connsiteY0" fmla="*/ 242646 h 252712"/>
                  <a:gd name="connsiteX1" fmla="*/ 6887 w 181190"/>
                  <a:gd name="connsiteY1" fmla="*/ 196554 h 252712"/>
                  <a:gd name="connsiteX2" fmla="*/ 76820 w 181190"/>
                  <a:gd name="connsiteY2" fmla="*/ 204501 h 252712"/>
                  <a:gd name="connsiteX3" fmla="*/ 124502 w 181190"/>
                  <a:gd name="connsiteY3" fmla="*/ 181190 h 252712"/>
                  <a:gd name="connsiteX4" fmla="*/ 2649 w 181190"/>
                  <a:gd name="connsiteY4" fmla="*/ 73642 h 252712"/>
                  <a:gd name="connsiteX5" fmla="*/ 98012 w 181190"/>
                  <a:gd name="connsiteY5" fmla="*/ 0 h 252712"/>
                  <a:gd name="connsiteX6" fmla="*/ 170065 w 181190"/>
                  <a:gd name="connsiteY6" fmla="*/ 12715 h 252712"/>
                  <a:gd name="connsiteX7" fmla="*/ 159469 w 181190"/>
                  <a:gd name="connsiteY7" fmla="*/ 56688 h 252712"/>
                  <a:gd name="connsiteX8" fmla="*/ 99602 w 181190"/>
                  <a:gd name="connsiteY8" fmla="*/ 47152 h 252712"/>
                  <a:gd name="connsiteX9" fmla="*/ 60397 w 181190"/>
                  <a:gd name="connsiteY9" fmla="*/ 68873 h 252712"/>
                  <a:gd name="connsiteX10" fmla="*/ 181190 w 181190"/>
                  <a:gd name="connsiteY10" fmla="*/ 178541 h 252712"/>
                  <a:gd name="connsiteX11" fmla="*/ 74701 w 181190"/>
                  <a:gd name="connsiteY11" fmla="*/ 252713 h 252712"/>
                  <a:gd name="connsiteX12" fmla="*/ 0 w 181190"/>
                  <a:gd name="connsiteY12" fmla="*/ 242646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190" h="252712">
                    <a:moveTo>
                      <a:pt x="0" y="242646"/>
                    </a:moveTo>
                    <a:lnTo>
                      <a:pt x="6887" y="196554"/>
                    </a:lnTo>
                    <a:cubicBezTo>
                      <a:pt x="34967" y="201322"/>
                      <a:pt x="58808" y="204501"/>
                      <a:pt x="76820" y="204501"/>
                    </a:cubicBezTo>
                    <a:cubicBezTo>
                      <a:pt x="110727" y="204501"/>
                      <a:pt x="124502" y="194435"/>
                      <a:pt x="124502" y="181190"/>
                    </a:cubicBezTo>
                    <a:cubicBezTo>
                      <a:pt x="124502" y="142515"/>
                      <a:pt x="2649" y="156820"/>
                      <a:pt x="2649" y="73642"/>
                    </a:cubicBezTo>
                    <a:cubicBezTo>
                      <a:pt x="2649" y="23841"/>
                      <a:pt x="46622" y="0"/>
                      <a:pt x="98012" y="0"/>
                    </a:cubicBezTo>
                    <a:cubicBezTo>
                      <a:pt x="120793" y="0"/>
                      <a:pt x="147813" y="4238"/>
                      <a:pt x="170065" y="12715"/>
                    </a:cubicBezTo>
                    <a:lnTo>
                      <a:pt x="159469" y="56688"/>
                    </a:lnTo>
                    <a:cubicBezTo>
                      <a:pt x="141985" y="51390"/>
                      <a:pt x="119734" y="47152"/>
                      <a:pt x="99602" y="47152"/>
                    </a:cubicBezTo>
                    <a:cubicBezTo>
                      <a:pt x="71522" y="47152"/>
                      <a:pt x="60397" y="56688"/>
                      <a:pt x="60397" y="68873"/>
                    </a:cubicBezTo>
                    <a:cubicBezTo>
                      <a:pt x="60397" y="108608"/>
                      <a:pt x="181190" y="94833"/>
                      <a:pt x="181190" y="178541"/>
                    </a:cubicBezTo>
                    <a:cubicBezTo>
                      <a:pt x="181190" y="236819"/>
                      <a:pt x="121323" y="252713"/>
                      <a:pt x="74701" y="252713"/>
                    </a:cubicBezTo>
                    <a:cubicBezTo>
                      <a:pt x="53510" y="252713"/>
                      <a:pt x="21192" y="249004"/>
                      <a:pt x="0" y="24264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48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ext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Text (white background)</a:t>
            </a:r>
          </a:p>
        </p:txBody>
      </p:sp>
      <p:sp>
        <p:nvSpPr>
          <p:cNvPr id="225" name="Tijdelijke aanduiding voor voettekst 9">
            <a:extLst>
              <a:ext uri="{FF2B5EF4-FFF2-40B4-BE49-F238E27FC236}">
                <a16:creationId xmlns:a16="http://schemas.microsoft.com/office/drawing/2014/main" id="{E9A05E0E-0F81-4F3C-AF91-D17CB5EDB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AKD Corporate presentation</a:t>
            </a:r>
          </a:p>
        </p:txBody>
      </p:sp>
      <p:sp>
        <p:nvSpPr>
          <p:cNvPr id="226" name="Tijdelijke aanduiding voor dianummer 10">
            <a:extLst>
              <a:ext uri="{FF2B5EF4-FFF2-40B4-BE49-F238E27FC236}">
                <a16:creationId xmlns:a16="http://schemas.microsoft.com/office/drawing/2014/main" id="{B1BE5B76-2A4F-406B-B88E-B456BDDB6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4EE42-5F88-4413-A31D-922A13D2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B17F60-3E17-4DF5-AF1C-E7E7150FEE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71" y="1466499"/>
            <a:ext cx="11113200" cy="4600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nl-NL" dirty="0"/>
          </a:p>
        </p:txBody>
      </p:sp>
      <p:grpSp>
        <p:nvGrpSpPr>
          <p:cNvPr id="92" name="INSTRUCTION">
            <a:extLst>
              <a:ext uri="{FF2B5EF4-FFF2-40B4-BE49-F238E27FC236}">
                <a16:creationId xmlns:a16="http://schemas.microsoft.com/office/drawing/2014/main" id="{F9FC4968-7798-47A0-BA41-54DE50071613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456FD4D1-9500-4287-8EAD-C6C34227A5BD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0022282-67C8-49F8-B75F-FF1F0639C31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B80B89EE-C5CC-4AA6-BCC7-223D0F79244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E3143EF8-BEE5-4E71-B0A3-DB0CA15F067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1DC0C19-6878-4FD6-AAA9-EDE7163B05D3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F6D76674-522F-4351-A61F-2E95BBF97225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FEA5EC01-4457-4309-8CFD-77BF530D0F2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1" name="Rechthoek met één afgeknipte en afgeronde hoek 47">
                  <a:extLst>
                    <a:ext uri="{FF2B5EF4-FFF2-40B4-BE49-F238E27FC236}">
                      <a16:creationId xmlns:a16="http://schemas.microsoft.com/office/drawing/2014/main" id="{9BFCA1D5-3773-4D09-9652-427896CABB9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ige driehoek 101">
                  <a:extLst>
                    <a:ext uri="{FF2B5EF4-FFF2-40B4-BE49-F238E27FC236}">
                      <a16:creationId xmlns:a16="http://schemas.microsoft.com/office/drawing/2014/main" id="{16DEFAB3-BDC8-4617-B88C-6C98F65C5EC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A218F70C-B1A4-4279-8A3A-5A9DA247A3C9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AC386440-EA3B-4340-99D5-DD974A542C1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AAFEA47E-8D31-4D6B-BEC5-C0A14FBC513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171" name="INSTRUCTION">
            <a:extLst>
              <a:ext uri="{FF2B5EF4-FFF2-40B4-BE49-F238E27FC236}">
                <a16:creationId xmlns:a16="http://schemas.microsoft.com/office/drawing/2014/main" id="{FFAC8389-F739-452F-B690-FA276489B67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3B9EBC62-DB82-4D2E-A17C-70A23569C70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6ECFABC7-1729-451C-BFEE-341AE3AC67B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08A20C77-ADAD-4E79-BA2B-5D17E77399D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11E95A08-2DFC-48DC-A0E6-03BB5BA8BC4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6627C2D-E108-4422-A68F-2AAA22DF44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FFB545D-11B5-4FE4-9608-9AB7E09C2AA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73174B15-FB09-4CAF-9AED-A2724D168A3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ECB16E0E-688B-4A17-B3AD-01199027D093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C675671-75C1-4F9E-B2DF-31C7C2E9446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8009F5A8-CC69-43BC-9B70-A8B2FFC96B4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CFC7E172-2F5C-4DF5-8D52-EF00E6AFDC1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F553FFBF-8B10-4575-92E2-7C9F2EE7579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Numbering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E201D92-5F26-4A35-A0EB-8B8DF7CB4E4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73034AA4-74D0-468C-B1AB-8B92CA7F02F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0A9B681B-0F99-4F96-8E1B-3017DB3C9D9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F28175CA-BC2F-492B-AAB6-C0ECFC8AA9D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290FA20D-A4EE-4C9E-954D-49B45AECD9A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5C550F15-BF60-4E80-9EEE-9EC302B1725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2CF1BB56-92E3-4435-B0C3-B5E2EFD3DB2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1FEBEA63-270A-4900-8224-6FEFAD940DD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86C37451-1443-4A4E-BC03-CB69E4ACEAE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93" name="ICOON_info">
              <a:extLst>
                <a:ext uri="{FF2B5EF4-FFF2-40B4-BE49-F238E27FC236}">
                  <a16:creationId xmlns:a16="http://schemas.microsoft.com/office/drawing/2014/main" id="{2BE8997C-8EEE-4F9F-9E5B-7C301E8946E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7" name="Ovaal 236">
                <a:extLst>
                  <a:ext uri="{FF2B5EF4-FFF2-40B4-BE49-F238E27FC236}">
                    <a16:creationId xmlns:a16="http://schemas.microsoft.com/office/drawing/2014/main" id="{81987D95-1B0F-4EF6-98CE-5C1A76C7228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Graphic 163" descr="Informatie">
                <a:extLst>
                  <a:ext uri="{FF2B5EF4-FFF2-40B4-BE49-F238E27FC236}">
                    <a16:creationId xmlns:a16="http://schemas.microsoft.com/office/drawing/2014/main" id="{552ACE23-726D-4194-9A35-5CDDD6D1C3E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4" name="VOORBEELD">
              <a:extLst>
                <a:ext uri="{FF2B5EF4-FFF2-40B4-BE49-F238E27FC236}">
                  <a16:creationId xmlns:a16="http://schemas.microsoft.com/office/drawing/2014/main" id="{9A3A0AA6-CAC4-4D0A-B9A1-2BDD4815062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5468F2BC-F008-47E3-AFA7-20C8CA290A0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8B883993-D2A7-4D0F-9CE0-6838EEE57B1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788339D0-B621-4C77-9FA9-5AA229B678B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30" name="Groep 229">
                  <a:extLst>
                    <a:ext uri="{FF2B5EF4-FFF2-40B4-BE49-F238E27FC236}">
                      <a16:creationId xmlns:a16="http://schemas.microsoft.com/office/drawing/2014/main" id="{3A17A0D2-B5C3-4124-A565-C03D74F3C8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9CA4A58B-37E7-4A4F-920E-E802223BA5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EA36F9FE-01CE-44C8-9A36-EADFA39336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A3E5E415-3171-4693-A355-2D277E30C1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0DCC6D64-00B7-490D-A71D-DB268464D5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3EE34061-09CE-4278-9045-D73446FAA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1" name="Pijl: rechts 230">
                  <a:extLst>
                    <a:ext uri="{FF2B5EF4-FFF2-40B4-BE49-F238E27FC236}">
                      <a16:creationId xmlns:a16="http://schemas.microsoft.com/office/drawing/2014/main" id="{6C2CDC5E-EBDC-4549-8FED-EB735A6A72C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479EE68-273E-49A6-A5B2-631152915A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CAB88FA2-3DFC-4004-85BF-D00CEEAF8A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39402703-F7A7-4526-BB2F-99764FBFFA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1E5B5980-E625-4DE6-8F16-C4F121971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1C541E1B-DD94-421A-A8BC-44361317E7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177AFF34-EDB4-4C0B-88EE-CEF1DE6C1B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D9C8EE77-26C3-45FD-91F3-25B6DE2265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2" name="Pijl: rechts 221">
                  <a:extLst>
                    <a:ext uri="{FF2B5EF4-FFF2-40B4-BE49-F238E27FC236}">
                      <a16:creationId xmlns:a16="http://schemas.microsoft.com/office/drawing/2014/main" id="{0E4524A1-9B08-40F0-8BD9-0503D3D4F47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F30E3FE1-07AC-4B10-8802-DE2D8D3B56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EDF0C3D9-4EC9-4115-9CB7-408FF460F5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932751B4-6513-4980-9BC5-41787109222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B0D38D9F-1E23-4820-8E5B-22BFF58231E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361B4C6C-CD9F-4672-816D-E1ECD780C66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6DDB1293-B6F6-4E8B-8631-02B5C476A3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4E2B2961-8B48-4F3B-8ADD-1861764BBB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6DB5A46B-59CE-4F7B-B497-1136374E59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DD2C0E51-9B81-4344-AE42-607BBB49B0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A7BC126D-D38E-46E0-B6C4-1C9B4CFA94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2614A851-1756-4476-8FDC-85642C4A74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94BE96D4-FD4B-439B-B5D7-1E96293D5E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A99BDAD5-8285-4A7B-AB85-2DBC5BE1C59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F337FA16-E65B-4D70-A425-AD43AAE3881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045A72F6-83F1-4527-864E-FF27E6AE7D5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0808C035-4FCE-419E-94A3-BE1844B460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5D1BACB3-7335-4B98-9300-DC0F2021C7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781D29B2-567B-4EBE-85B2-FB2B8A91B3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86593A9B-B93F-4C1F-92A4-320EDEFE37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3D415EF6-BC02-46BC-8D02-0E9FA3692F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94CF2E91-03DA-4BD5-A377-E86EBA8975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7" name="Pijl: rechts 206">
                  <a:extLst>
                    <a:ext uri="{FF2B5EF4-FFF2-40B4-BE49-F238E27FC236}">
                      <a16:creationId xmlns:a16="http://schemas.microsoft.com/office/drawing/2014/main" id="{4AC8DF3F-B073-4B22-8B17-0477DABB371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92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BC078AD-2856-423A-9EE1-4C7A10B8F8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Text (dark background)</a:t>
            </a:r>
          </a:p>
        </p:txBody>
      </p:sp>
      <p:sp>
        <p:nvSpPr>
          <p:cNvPr id="225" name="Tijdelijke aanduiding voor voettekst 9">
            <a:extLst>
              <a:ext uri="{FF2B5EF4-FFF2-40B4-BE49-F238E27FC236}">
                <a16:creationId xmlns:a16="http://schemas.microsoft.com/office/drawing/2014/main" id="{E9A05E0E-0F81-4F3C-AF91-D17CB5EDB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226" name="Tijdelijke aanduiding voor dianummer 10">
            <a:extLst>
              <a:ext uri="{FF2B5EF4-FFF2-40B4-BE49-F238E27FC236}">
                <a16:creationId xmlns:a16="http://schemas.microsoft.com/office/drawing/2014/main" id="{B1BE5B76-2A4F-406B-B88E-B456BDDB6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4EE42-5F88-4413-A31D-922A13D2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Heading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EC83CD6-1C8A-400A-90C4-9D22FD682033}"/>
              </a:ext>
            </a:extLst>
          </p:cNvPr>
          <p:cNvCxnSpPr>
            <a:cxnSpLocks/>
          </p:cNvCxnSpPr>
          <p:nvPr userDrawn="1"/>
        </p:nvCxnSpPr>
        <p:spPr>
          <a:xfrm>
            <a:off x="540000" y="1149475"/>
            <a:ext cx="298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6D21304-4A19-43E5-BF9A-32A1F8E534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71" y="1466499"/>
            <a:ext cx="11113200" cy="460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BD3840A-D478-4EA0-821F-0E8DDE2A91C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INSTRUCTION">
            <a:extLst>
              <a:ext uri="{FF2B5EF4-FFF2-40B4-BE49-F238E27FC236}">
                <a16:creationId xmlns:a16="http://schemas.microsoft.com/office/drawing/2014/main" id="{F737CE07-FC29-4753-A0E7-2B53E95FD539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21AFBF89-6D9D-4391-9220-5EF96CB6C23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F884EDCB-3CF4-4FD5-B336-F111DB1EC06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EA448FD-1F28-46D2-8027-E4B3C5F24E83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42D266F0-53C8-494F-87B5-048B3406F46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9DC15ADE-A57B-4DF3-9E4E-059C10B8C4C3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A8E2487B-941D-4E9E-9386-E260281AD94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982C895B-84BD-4544-9A21-26BDD54F9BF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2" name="Rechthoek met één afgeknipte en afgeronde hoek 47">
                  <a:extLst>
                    <a:ext uri="{FF2B5EF4-FFF2-40B4-BE49-F238E27FC236}">
                      <a16:creationId xmlns:a16="http://schemas.microsoft.com/office/drawing/2014/main" id="{20C2DBB6-CD00-4043-8624-EFE2B70DB7F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hthoekige driehoek 102">
                  <a:extLst>
                    <a:ext uri="{FF2B5EF4-FFF2-40B4-BE49-F238E27FC236}">
                      <a16:creationId xmlns:a16="http://schemas.microsoft.com/office/drawing/2014/main" id="{578B578B-C4D6-4854-8FBA-D1E1777E9A0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EE32079B-AAFA-4DE5-BE4A-C1E404B3DD9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9EED8CFC-E3BB-44AB-AF6D-1EA0348FFCF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36984A61-9397-48D7-9883-0526F9FF432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E03C11FA-A07A-4838-B25F-A81F4B418F5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19B64C4-524C-413D-8FF9-58F23EDA1D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1EEA2C4-D732-4DB7-A25D-3CACE39FB60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D35D85C-CB1E-433A-B497-6061E116BF9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6B5B9EA5-CC46-49A6-BAC2-B6B92B4DDD4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D732B01B-E3CF-4387-9AE8-BA772978EF5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EC1AB08-CFF2-4037-8065-E4FB386AEFA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4C81B040-05BC-43F7-ACDC-18935C98B19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01E6F973-7A24-4ED6-A8F7-F953D6C1F6D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29FDEB7B-C33B-420E-A010-A8C3A8F1CA8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74164979-2C2E-473B-8AE2-4C8D7873FE8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C1FAA766-766B-49F6-9B22-FA064CE3482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35377D36-4464-4D82-9E75-7E0EB433B9C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Numbering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3CE1DE3A-5323-446C-BA30-C2A7F95A3C8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33B79B88-61AE-4BFC-8579-99B21179473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70A28FFB-93F0-471C-A0D3-B04E9D075EC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C1A6767F-1EB9-4FFE-855E-91D9D46F301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EC01B245-F0A7-49B7-9B92-2F4A10ADDD7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552F857A-ED02-466C-8D0D-D22F341DC2B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92FAB79-5348-4E37-AA89-68DDC217656A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E1DE597A-C463-4B07-A321-28360A1B532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ECB22CF4-D835-4133-877E-BA393337EE6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28" name="ICOON_info">
              <a:extLst>
                <a:ext uri="{FF2B5EF4-FFF2-40B4-BE49-F238E27FC236}">
                  <a16:creationId xmlns:a16="http://schemas.microsoft.com/office/drawing/2014/main" id="{D074F53D-9CDA-4424-9342-675E81CFBFF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017753C0-BCB1-4ADC-8466-AADD6946BFB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Graphic 163" descr="Informatie">
                <a:extLst>
                  <a:ext uri="{FF2B5EF4-FFF2-40B4-BE49-F238E27FC236}">
                    <a16:creationId xmlns:a16="http://schemas.microsoft.com/office/drawing/2014/main" id="{58590FFA-1FD8-4CD2-9F87-8B198841090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9" name="VOORBEELD">
              <a:extLst>
                <a:ext uri="{FF2B5EF4-FFF2-40B4-BE49-F238E27FC236}">
                  <a16:creationId xmlns:a16="http://schemas.microsoft.com/office/drawing/2014/main" id="{172CE78C-CBD9-4146-A20F-0E91DA4718B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50B6E210-A1FF-4523-8B0E-F8A9AB026A2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B4E13986-44E4-46A2-8862-619879F1FD6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EF67AD97-E6B6-4239-B7B2-923DF7B6020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A0E62B55-4B86-4F87-AC3C-313CCE35808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C9FA5B2D-8C17-4C07-B414-6D0A7AAD82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F1DE344E-8CF0-44FA-97E2-2911CBAFD4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3CA637CD-0E5E-4783-A330-A8C2B3CD8A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8BD53514-B5A9-43D1-A436-C8B00EC1BF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5BCF16B0-43C0-420D-8AC6-798030700A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4" name="Pijl: rechts 163">
                  <a:extLst>
                    <a:ext uri="{FF2B5EF4-FFF2-40B4-BE49-F238E27FC236}">
                      <a16:creationId xmlns:a16="http://schemas.microsoft.com/office/drawing/2014/main" id="{60CE212F-3319-4D58-AE37-14945601729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789E60D3-5DAA-4E1F-BA52-23377AE4EC3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C0186CA7-21D9-43E8-B7BE-AB51D2A189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9E6D5AED-FE70-4D3C-9FEA-E87B82970D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18208FE0-E291-43B7-8218-C9C5D23D9B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D613185A-7DE5-4C57-942A-1B7D081765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BDD07C85-AD03-4F19-A2C4-201B697E00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D7F39923-AD6E-4C61-A94B-DD15D8505F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7" name="Pijl: rechts 156">
                  <a:extLst>
                    <a:ext uri="{FF2B5EF4-FFF2-40B4-BE49-F238E27FC236}">
                      <a16:creationId xmlns:a16="http://schemas.microsoft.com/office/drawing/2014/main" id="{F2EE98F3-6002-4761-9F87-A66B5F78E4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D81DE2AA-FD21-4E28-9BFE-9FF5413C74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5" name="Rechte verbindingslijn 134">
                <a:extLst>
                  <a:ext uri="{FF2B5EF4-FFF2-40B4-BE49-F238E27FC236}">
                    <a16:creationId xmlns:a16="http://schemas.microsoft.com/office/drawing/2014/main" id="{A92F6E50-A307-41FB-90D8-2FD2C1D724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DF6E3B3D-2BFB-4534-8DEC-1D49C3C2F5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374EC108-06ED-40BE-AB7B-131667215C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9793F48D-99B3-4B13-A109-926716CDC73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FD440D1C-D241-4D43-83E2-7F287085007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0E1203-7430-48C6-AE73-E84964316D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6908A61-00BF-47DA-ADEF-1A4BA29E1F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E45D4FB-45D9-40D4-A5DD-8296B6438C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8047E97-64DE-4E3C-9BF1-48E7F04FA4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A41982D8-0DA5-4695-8F28-4AA2E12D2E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5E3714AB-9C4F-471E-9513-1BE700898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49">
                  <a:extLst>
                    <a:ext uri="{FF2B5EF4-FFF2-40B4-BE49-F238E27FC236}">
                      <a16:creationId xmlns:a16="http://schemas.microsoft.com/office/drawing/2014/main" id="{B9CF99EB-C0C3-427C-86B1-D05692FC8B1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C03DAA6-BB74-4007-B04D-6F8480265EB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3FB5104A-68F9-40CA-A2A6-FB78621AF4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D5E76E78-B80B-4F43-AA42-9ADAB8F275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97199E6-A7F1-4E17-98B4-D39D71A6AE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5127485-DA93-43B9-8144-44D793E06D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32ADCA35-84F3-408B-BEB1-19FD331532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53502B4-0E50-420D-AFF5-C88D4A5140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BDEB91C7-4A8D-48EE-967D-A5E1E54E5F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2" name="Pijl: rechts 141">
                  <a:extLst>
                    <a:ext uri="{FF2B5EF4-FFF2-40B4-BE49-F238E27FC236}">
                      <a16:creationId xmlns:a16="http://schemas.microsoft.com/office/drawing/2014/main" id="{A7075D35-09CE-4C1F-8394-61A176D03E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0" name="Graphic 3">
            <a:extLst>
              <a:ext uri="{FF2B5EF4-FFF2-40B4-BE49-F238E27FC236}">
                <a16:creationId xmlns:a16="http://schemas.microsoft.com/office/drawing/2014/main" id="{C23DA5E8-413E-4874-AE43-5DBCB97E5D71}"/>
              </a:ext>
            </a:extLst>
          </p:cNvPr>
          <p:cNvGrpSpPr/>
          <p:nvPr userDrawn="1"/>
        </p:nvGrpSpPr>
        <p:grpSpPr>
          <a:xfrm>
            <a:off x="10064750" y="538604"/>
            <a:ext cx="1591613" cy="425756"/>
            <a:chOff x="2286000" y="3314411"/>
            <a:chExt cx="4238368" cy="1133763"/>
          </a:xfrm>
          <a:solidFill>
            <a:srgbClr val="3A4765"/>
          </a:solidFill>
        </p:grpSpPr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15D82E7D-44D9-4E68-A2DC-CA398B224A97}"/>
                </a:ext>
              </a:extLst>
            </p:cNvPr>
            <p:cNvSpPr/>
            <p:nvPr/>
          </p:nvSpPr>
          <p:spPr>
            <a:xfrm>
              <a:off x="2286000" y="3314411"/>
              <a:ext cx="2267526" cy="1053649"/>
            </a:xfrm>
            <a:custGeom>
              <a:avLst/>
              <a:gdLst>
                <a:gd name="connsiteX0" fmla="*/ 2088456 w 2267526"/>
                <a:gd name="connsiteY0" fmla="*/ 0 h 1053649"/>
                <a:gd name="connsiteX1" fmla="*/ 2088456 w 2267526"/>
                <a:gd name="connsiteY1" fmla="*/ 274434 h 1053649"/>
                <a:gd name="connsiteX2" fmla="*/ 1968192 w 2267526"/>
                <a:gd name="connsiteY2" fmla="*/ 260660 h 1053649"/>
                <a:gd name="connsiteX3" fmla="*/ 1584620 w 2267526"/>
                <a:gd name="connsiteY3" fmla="*/ 649530 h 1053649"/>
                <a:gd name="connsiteX4" fmla="*/ 1601044 w 2267526"/>
                <a:gd name="connsiteY4" fmla="*/ 801051 h 1053649"/>
                <a:gd name="connsiteX5" fmla="*/ 1559190 w 2267526"/>
                <a:gd name="connsiteY5" fmla="*/ 840786 h 1053649"/>
                <a:gd name="connsiteX6" fmla="*/ 1411377 w 2267526"/>
                <a:gd name="connsiteY6" fmla="*/ 842375 h 1053649"/>
                <a:gd name="connsiteX7" fmla="*/ 1347801 w 2267526"/>
                <a:gd name="connsiteY7" fmla="*/ 771383 h 1053649"/>
                <a:gd name="connsiteX8" fmla="*/ 1347801 w 2267526"/>
                <a:gd name="connsiteY8" fmla="*/ 771383 h 1053649"/>
                <a:gd name="connsiteX9" fmla="*/ 1227008 w 2267526"/>
                <a:gd name="connsiteY9" fmla="*/ 628868 h 1053649"/>
                <a:gd name="connsiteX10" fmla="*/ 1517866 w 2267526"/>
                <a:gd name="connsiteY10" fmla="*/ 283441 h 1053649"/>
                <a:gd name="connsiteX11" fmla="*/ 1319722 w 2267526"/>
                <a:gd name="connsiteY11" fmla="*/ 283441 h 1053649"/>
                <a:gd name="connsiteX12" fmla="*/ 1059062 w 2267526"/>
                <a:gd name="connsiteY12" fmla="*/ 605557 h 1053649"/>
                <a:gd name="connsiteX13" fmla="*/ 1059062 w 2267526"/>
                <a:gd name="connsiteY13" fmla="*/ 0 h 1053649"/>
                <a:gd name="connsiteX14" fmla="*/ 878932 w 2267526"/>
                <a:gd name="connsiteY14" fmla="*/ 0 h 1053649"/>
                <a:gd name="connsiteX15" fmla="*/ 878932 w 2267526"/>
                <a:gd name="connsiteY15" fmla="*/ 898534 h 1053649"/>
                <a:gd name="connsiteX16" fmla="*/ 697741 w 2267526"/>
                <a:gd name="connsiteY16" fmla="*/ 898534 h 1053649"/>
                <a:gd name="connsiteX17" fmla="*/ 629398 w 2267526"/>
                <a:gd name="connsiteY17" fmla="*/ 850852 h 1053649"/>
                <a:gd name="connsiteX18" fmla="*/ 629398 w 2267526"/>
                <a:gd name="connsiteY18" fmla="*/ 482114 h 1053649"/>
                <a:gd name="connsiteX19" fmla="*/ 329003 w 2267526"/>
                <a:gd name="connsiteY19" fmla="*/ 266487 h 1053649"/>
                <a:gd name="connsiteX20" fmla="*/ 54569 w 2267526"/>
                <a:gd name="connsiteY20" fmla="*/ 319467 h 1053649"/>
                <a:gd name="connsiteX21" fmla="*/ 90065 w 2267526"/>
                <a:gd name="connsiteY21" fmla="*/ 453505 h 1053649"/>
                <a:gd name="connsiteX22" fmla="*/ 297745 w 2267526"/>
                <a:gd name="connsiteY22" fmla="*/ 419598 h 1053649"/>
                <a:gd name="connsiteX23" fmla="*/ 454565 w 2267526"/>
                <a:gd name="connsiteY23" fmla="*/ 521849 h 1053649"/>
                <a:gd name="connsiteX24" fmla="*/ 454565 w 2267526"/>
                <a:gd name="connsiteY24" fmla="*/ 601318 h 1053649"/>
                <a:gd name="connsiteX25" fmla="*/ 305692 w 2267526"/>
                <a:gd name="connsiteY25" fmla="*/ 602378 h 1053649"/>
                <a:gd name="connsiteX26" fmla="*/ 0 w 2267526"/>
                <a:gd name="connsiteY26" fmla="*/ 823303 h 1053649"/>
                <a:gd name="connsiteX27" fmla="*/ 237349 w 2267526"/>
                <a:gd name="connsiteY27" fmla="*/ 1040519 h 1053649"/>
                <a:gd name="connsiteX28" fmla="*/ 467810 w 2267526"/>
                <a:gd name="connsiteY28" fmla="*/ 952043 h 1053649"/>
                <a:gd name="connsiteX29" fmla="*/ 682907 w 2267526"/>
                <a:gd name="connsiteY29" fmla="*/ 1036810 h 1053649"/>
                <a:gd name="connsiteX30" fmla="*/ 884759 w 2267526"/>
                <a:gd name="connsiteY30" fmla="*/ 1029923 h 1053649"/>
                <a:gd name="connsiteX31" fmla="*/ 1058532 w 2267526"/>
                <a:gd name="connsiteY31" fmla="*/ 1029923 h 1053649"/>
                <a:gd name="connsiteX32" fmla="*/ 1058532 w 2267526"/>
                <a:gd name="connsiteY32" fmla="*/ 674960 h 1053649"/>
                <a:gd name="connsiteX33" fmla="*/ 1232306 w 2267526"/>
                <a:gd name="connsiteY33" fmla="*/ 894825 h 1053649"/>
                <a:gd name="connsiteX34" fmla="*/ 1232306 w 2267526"/>
                <a:gd name="connsiteY34" fmla="*/ 894825 h 1053649"/>
                <a:gd name="connsiteX35" fmla="*/ 1278398 w 2267526"/>
                <a:gd name="connsiteY35" fmla="*/ 948864 h 1053649"/>
                <a:gd name="connsiteX36" fmla="*/ 1649785 w 2267526"/>
                <a:gd name="connsiteY36" fmla="*/ 943037 h 1053649"/>
                <a:gd name="connsiteX37" fmla="*/ 1661440 w 2267526"/>
                <a:gd name="connsiteY37" fmla="*/ 932441 h 1053649"/>
                <a:gd name="connsiteX38" fmla="*/ 1909915 w 2267526"/>
                <a:gd name="connsiteY38" fmla="*/ 1038930 h 1053649"/>
                <a:gd name="connsiteX39" fmla="*/ 2088986 w 2267526"/>
                <a:gd name="connsiteY39" fmla="*/ 970586 h 1053649"/>
                <a:gd name="connsiteX40" fmla="*/ 2088986 w 2267526"/>
                <a:gd name="connsiteY40" fmla="*/ 1029393 h 1053649"/>
                <a:gd name="connsiteX41" fmla="*/ 2267527 w 2267526"/>
                <a:gd name="connsiteY41" fmla="*/ 1029393 h 1053649"/>
                <a:gd name="connsiteX42" fmla="*/ 2267527 w 2267526"/>
                <a:gd name="connsiteY42" fmla="*/ 0 h 1053649"/>
                <a:gd name="connsiteX43" fmla="*/ 2088456 w 2267526"/>
                <a:gd name="connsiteY43" fmla="*/ 0 h 1053649"/>
                <a:gd name="connsiteX44" fmla="*/ 454565 w 2267526"/>
                <a:gd name="connsiteY44" fmla="*/ 845024 h 1053649"/>
                <a:gd name="connsiteX45" fmla="*/ 264898 w 2267526"/>
                <a:gd name="connsiteY45" fmla="*/ 898004 h 1053649"/>
                <a:gd name="connsiteX46" fmla="*/ 174833 w 2267526"/>
                <a:gd name="connsiteY46" fmla="*/ 812177 h 1053649"/>
                <a:gd name="connsiteX47" fmla="*/ 316818 w 2267526"/>
                <a:gd name="connsiteY47" fmla="*/ 719463 h 1053649"/>
                <a:gd name="connsiteX48" fmla="*/ 454565 w 2267526"/>
                <a:gd name="connsiteY48" fmla="*/ 712575 h 1053649"/>
                <a:gd name="connsiteX49" fmla="*/ 454565 w 2267526"/>
                <a:gd name="connsiteY49" fmla="*/ 845024 h 1053649"/>
                <a:gd name="connsiteX50" fmla="*/ 2088456 w 2267526"/>
                <a:gd name="connsiteY50" fmla="*/ 842375 h 1053649"/>
                <a:gd name="connsiteX51" fmla="*/ 1939583 w 2267526"/>
                <a:gd name="connsiteY51" fmla="*/ 890057 h 1053649"/>
                <a:gd name="connsiteX52" fmla="*/ 1762102 w 2267526"/>
                <a:gd name="connsiteY52" fmla="*/ 653768 h 1053649"/>
                <a:gd name="connsiteX53" fmla="*/ 1969782 w 2267526"/>
                <a:gd name="connsiteY53" fmla="*/ 406883 h 1053649"/>
                <a:gd name="connsiteX54" fmla="*/ 2088456 w 2267526"/>
                <a:gd name="connsiteY54" fmla="*/ 419068 h 1053649"/>
                <a:gd name="connsiteX55" fmla="*/ 2088456 w 2267526"/>
                <a:gd name="connsiteY55" fmla="*/ 842375 h 105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7526" h="1053649">
                  <a:moveTo>
                    <a:pt x="2088456" y="0"/>
                  </a:moveTo>
                  <a:lnTo>
                    <a:pt x="2088456" y="274434"/>
                  </a:lnTo>
                  <a:cubicBezTo>
                    <a:pt x="2052960" y="266487"/>
                    <a:pt x="2025410" y="260660"/>
                    <a:pt x="1968192" y="260660"/>
                  </a:cubicBezTo>
                  <a:cubicBezTo>
                    <a:pt x="1755214" y="260660"/>
                    <a:pt x="1584620" y="395757"/>
                    <a:pt x="1584620" y="649530"/>
                  </a:cubicBezTo>
                  <a:cubicBezTo>
                    <a:pt x="1584620" y="708337"/>
                    <a:pt x="1590448" y="758138"/>
                    <a:pt x="1601044" y="801051"/>
                  </a:cubicBezTo>
                  <a:cubicBezTo>
                    <a:pt x="1586739" y="815356"/>
                    <a:pt x="1571905" y="829660"/>
                    <a:pt x="1559190" y="840786"/>
                  </a:cubicBezTo>
                  <a:cubicBezTo>
                    <a:pt x="1496674" y="894295"/>
                    <a:pt x="1462237" y="902242"/>
                    <a:pt x="1411377" y="842375"/>
                  </a:cubicBezTo>
                  <a:lnTo>
                    <a:pt x="1347801" y="771383"/>
                  </a:lnTo>
                  <a:lnTo>
                    <a:pt x="1347801" y="771383"/>
                  </a:lnTo>
                  <a:lnTo>
                    <a:pt x="1227008" y="628868"/>
                  </a:lnTo>
                  <a:lnTo>
                    <a:pt x="1517866" y="283441"/>
                  </a:lnTo>
                  <a:lnTo>
                    <a:pt x="1319722" y="283441"/>
                  </a:lnTo>
                  <a:lnTo>
                    <a:pt x="1059062" y="605557"/>
                  </a:lnTo>
                  <a:lnTo>
                    <a:pt x="1059062" y="0"/>
                  </a:lnTo>
                  <a:lnTo>
                    <a:pt x="878932" y="0"/>
                  </a:lnTo>
                  <a:lnTo>
                    <a:pt x="878932" y="898534"/>
                  </a:lnTo>
                  <a:lnTo>
                    <a:pt x="697741" y="898534"/>
                  </a:lnTo>
                  <a:cubicBezTo>
                    <a:pt x="658007" y="897474"/>
                    <a:pt x="629398" y="890587"/>
                    <a:pt x="629398" y="850852"/>
                  </a:cubicBezTo>
                  <a:lnTo>
                    <a:pt x="629398" y="482114"/>
                  </a:lnTo>
                  <a:cubicBezTo>
                    <a:pt x="629398" y="289798"/>
                    <a:pt x="484763" y="266487"/>
                    <a:pt x="329003" y="266487"/>
                  </a:cubicBezTo>
                  <a:cubicBezTo>
                    <a:pt x="214567" y="266487"/>
                    <a:pt x="120264" y="295096"/>
                    <a:pt x="54569" y="319467"/>
                  </a:cubicBezTo>
                  <a:lnTo>
                    <a:pt x="90065" y="453505"/>
                  </a:lnTo>
                  <a:cubicBezTo>
                    <a:pt x="144634" y="439731"/>
                    <a:pt x="225163" y="419598"/>
                    <a:pt x="297745" y="419598"/>
                  </a:cubicBezTo>
                  <a:cubicBezTo>
                    <a:pt x="405294" y="419598"/>
                    <a:pt x="454565" y="433373"/>
                    <a:pt x="454565" y="521849"/>
                  </a:cubicBezTo>
                  <a:lnTo>
                    <a:pt x="454565" y="601318"/>
                  </a:lnTo>
                  <a:cubicBezTo>
                    <a:pt x="430194" y="601318"/>
                    <a:pt x="305692" y="602378"/>
                    <a:pt x="305692" y="602378"/>
                  </a:cubicBezTo>
                  <a:cubicBezTo>
                    <a:pt x="169535" y="603437"/>
                    <a:pt x="0" y="637344"/>
                    <a:pt x="0" y="823303"/>
                  </a:cubicBezTo>
                  <a:cubicBezTo>
                    <a:pt x="0" y="967937"/>
                    <a:pt x="87416" y="1040519"/>
                    <a:pt x="237349" y="1040519"/>
                  </a:cubicBezTo>
                  <a:cubicBezTo>
                    <a:pt x="346487" y="1040519"/>
                    <a:pt x="421718" y="985950"/>
                    <a:pt x="467810" y="952043"/>
                  </a:cubicBezTo>
                  <a:cubicBezTo>
                    <a:pt x="484234" y="1032572"/>
                    <a:pt x="602908" y="1040519"/>
                    <a:pt x="682907" y="1036810"/>
                  </a:cubicBezTo>
                  <a:lnTo>
                    <a:pt x="884759" y="1029923"/>
                  </a:lnTo>
                  <a:lnTo>
                    <a:pt x="1058532" y="1029923"/>
                  </a:lnTo>
                  <a:lnTo>
                    <a:pt x="1058532" y="674960"/>
                  </a:lnTo>
                  <a:lnTo>
                    <a:pt x="1232306" y="894825"/>
                  </a:lnTo>
                  <a:lnTo>
                    <a:pt x="1232306" y="894825"/>
                  </a:lnTo>
                  <a:lnTo>
                    <a:pt x="1278398" y="948864"/>
                  </a:lnTo>
                  <a:cubicBezTo>
                    <a:pt x="1434688" y="1133763"/>
                    <a:pt x="1541177" y="1036281"/>
                    <a:pt x="1649785" y="943037"/>
                  </a:cubicBezTo>
                  <a:cubicBezTo>
                    <a:pt x="1653493" y="939858"/>
                    <a:pt x="1657202" y="936149"/>
                    <a:pt x="1661440" y="932441"/>
                  </a:cubicBezTo>
                  <a:cubicBezTo>
                    <a:pt x="1727135" y="1017208"/>
                    <a:pt x="1825147" y="1038930"/>
                    <a:pt x="1909915" y="1038930"/>
                  </a:cubicBezTo>
                  <a:cubicBezTo>
                    <a:pt x="1997331" y="1038930"/>
                    <a:pt x="2049251" y="1001844"/>
                    <a:pt x="2088986" y="970586"/>
                  </a:cubicBezTo>
                  <a:lnTo>
                    <a:pt x="2088986" y="1029393"/>
                  </a:lnTo>
                  <a:lnTo>
                    <a:pt x="2267527" y="1029393"/>
                  </a:lnTo>
                  <a:lnTo>
                    <a:pt x="2267527" y="0"/>
                  </a:lnTo>
                  <a:lnTo>
                    <a:pt x="2088456" y="0"/>
                  </a:lnTo>
                  <a:close/>
                  <a:moveTo>
                    <a:pt x="454565" y="845024"/>
                  </a:moveTo>
                  <a:cubicBezTo>
                    <a:pt x="424367" y="853501"/>
                    <a:pt x="323705" y="898004"/>
                    <a:pt x="264898" y="898004"/>
                  </a:cubicBezTo>
                  <a:cubicBezTo>
                    <a:pt x="208740" y="898004"/>
                    <a:pt x="174833" y="873633"/>
                    <a:pt x="174833" y="812177"/>
                  </a:cubicBezTo>
                  <a:cubicBezTo>
                    <a:pt x="174833" y="764495"/>
                    <a:pt x="193905" y="724761"/>
                    <a:pt x="316818" y="719463"/>
                  </a:cubicBezTo>
                  <a:lnTo>
                    <a:pt x="454565" y="712575"/>
                  </a:lnTo>
                  <a:lnTo>
                    <a:pt x="454565" y="845024"/>
                  </a:lnTo>
                  <a:close/>
                  <a:moveTo>
                    <a:pt x="2088456" y="842375"/>
                  </a:moveTo>
                  <a:cubicBezTo>
                    <a:pt x="2054549" y="858799"/>
                    <a:pt x="1995742" y="890057"/>
                    <a:pt x="1939583" y="890057"/>
                  </a:cubicBezTo>
                  <a:cubicBezTo>
                    <a:pt x="1841571" y="890057"/>
                    <a:pt x="1762102" y="832839"/>
                    <a:pt x="1762102" y="653768"/>
                  </a:cubicBezTo>
                  <a:cubicBezTo>
                    <a:pt x="1762102" y="513372"/>
                    <a:pt x="1820909" y="406883"/>
                    <a:pt x="1969782" y="406883"/>
                  </a:cubicBezTo>
                  <a:cubicBezTo>
                    <a:pt x="2022761" y="406883"/>
                    <a:pt x="2059847" y="412181"/>
                    <a:pt x="2088456" y="419068"/>
                  </a:cubicBezTo>
                  <a:lnTo>
                    <a:pt x="2088456" y="842375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2" name="Graphic 3">
              <a:extLst>
                <a:ext uri="{FF2B5EF4-FFF2-40B4-BE49-F238E27FC236}">
                  <a16:creationId xmlns:a16="http://schemas.microsoft.com/office/drawing/2014/main" id="{A3797C5C-DFE7-422C-8C5C-8146C68244D5}"/>
                </a:ext>
              </a:extLst>
            </p:cNvPr>
            <p:cNvGrpSpPr/>
            <p:nvPr/>
          </p:nvGrpSpPr>
          <p:grpSpPr>
            <a:xfrm>
              <a:off x="4842795" y="3485005"/>
              <a:ext cx="1681572" cy="962109"/>
              <a:chOff x="4842795" y="3485005"/>
              <a:chExt cx="1681572" cy="962109"/>
            </a:xfrm>
            <a:grpFill/>
          </p:grpSpPr>
          <p:sp>
            <p:nvSpPr>
              <p:cNvPr id="172" name="Vrije vorm: vorm 171">
                <a:extLst>
                  <a:ext uri="{FF2B5EF4-FFF2-40B4-BE49-F238E27FC236}">
                    <a16:creationId xmlns:a16="http://schemas.microsoft.com/office/drawing/2014/main" id="{29F3620B-670C-4E59-80A7-96ADB2772160}"/>
                  </a:ext>
                </a:extLst>
              </p:cNvPr>
              <p:cNvSpPr/>
              <p:nvPr/>
            </p:nvSpPr>
            <p:spPr>
              <a:xfrm>
                <a:off x="4842795" y="3485005"/>
                <a:ext cx="223573" cy="339069"/>
              </a:xfrm>
              <a:custGeom>
                <a:avLst/>
                <a:gdLst>
                  <a:gd name="connsiteX0" fmla="*/ 0 w 223573"/>
                  <a:gd name="connsiteY0" fmla="*/ 323705 h 339069"/>
                  <a:gd name="connsiteX1" fmla="*/ 0 w 223573"/>
                  <a:gd name="connsiteY1" fmla="*/ 0 h 339069"/>
                  <a:gd name="connsiteX2" fmla="*/ 58807 w 223573"/>
                  <a:gd name="connsiteY2" fmla="*/ 0 h 339069"/>
                  <a:gd name="connsiteX3" fmla="*/ 58807 w 223573"/>
                  <a:gd name="connsiteY3" fmla="*/ 100661 h 339069"/>
                  <a:gd name="connsiteX4" fmla="*/ 117085 w 223573"/>
                  <a:gd name="connsiteY4" fmla="*/ 86887 h 339069"/>
                  <a:gd name="connsiteX5" fmla="*/ 223574 w 223573"/>
                  <a:gd name="connsiteY5" fmla="*/ 203442 h 339069"/>
                  <a:gd name="connsiteX6" fmla="*/ 87946 w 223573"/>
                  <a:gd name="connsiteY6" fmla="*/ 339069 h 339069"/>
                  <a:gd name="connsiteX7" fmla="*/ 0 w 223573"/>
                  <a:gd name="connsiteY7" fmla="*/ 323705 h 339069"/>
                  <a:gd name="connsiteX8" fmla="*/ 58807 w 223573"/>
                  <a:gd name="connsiteY8" fmla="*/ 140926 h 339069"/>
                  <a:gd name="connsiteX9" fmla="*/ 58807 w 223573"/>
                  <a:gd name="connsiteY9" fmla="*/ 285560 h 339069"/>
                  <a:gd name="connsiteX10" fmla="*/ 96423 w 223573"/>
                  <a:gd name="connsiteY10" fmla="*/ 291388 h 339069"/>
                  <a:gd name="connsiteX11" fmla="*/ 163707 w 223573"/>
                  <a:gd name="connsiteY11" fmla="*/ 199733 h 339069"/>
                  <a:gd name="connsiteX12" fmla="*/ 105429 w 223573"/>
                  <a:gd name="connsiteY12" fmla="*/ 131389 h 339069"/>
                  <a:gd name="connsiteX13" fmla="*/ 58807 w 223573"/>
                  <a:gd name="connsiteY13" fmla="*/ 140926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573" h="339069">
                    <a:moveTo>
                      <a:pt x="0" y="323705"/>
                    </a:moveTo>
                    <a:lnTo>
                      <a:pt x="0" y="0"/>
                    </a:lnTo>
                    <a:lnTo>
                      <a:pt x="58807" y="0"/>
                    </a:lnTo>
                    <a:lnTo>
                      <a:pt x="58807" y="100661"/>
                    </a:lnTo>
                    <a:cubicBezTo>
                      <a:pt x="76291" y="91655"/>
                      <a:pt x="91655" y="86887"/>
                      <a:pt x="117085" y="86887"/>
                    </a:cubicBezTo>
                    <a:cubicBezTo>
                      <a:pt x="183309" y="86887"/>
                      <a:pt x="223574" y="120264"/>
                      <a:pt x="223574" y="203442"/>
                    </a:cubicBezTo>
                    <a:cubicBezTo>
                      <a:pt x="223574" y="304633"/>
                      <a:pt x="163707" y="339069"/>
                      <a:pt x="87946" y="339069"/>
                    </a:cubicBezTo>
                    <a:cubicBezTo>
                      <a:pt x="52980" y="338540"/>
                      <a:pt x="21192" y="331122"/>
                      <a:pt x="0" y="323705"/>
                    </a:cubicBezTo>
                    <a:close/>
                    <a:moveTo>
                      <a:pt x="58807" y="140926"/>
                    </a:moveTo>
                    <a:lnTo>
                      <a:pt x="58807" y="285560"/>
                    </a:lnTo>
                    <a:cubicBezTo>
                      <a:pt x="67814" y="287679"/>
                      <a:pt x="81589" y="291388"/>
                      <a:pt x="96423" y="291388"/>
                    </a:cubicBezTo>
                    <a:cubicBezTo>
                      <a:pt x="140926" y="291388"/>
                      <a:pt x="163707" y="253772"/>
                      <a:pt x="163707" y="199733"/>
                    </a:cubicBezTo>
                    <a:cubicBezTo>
                      <a:pt x="163707" y="157879"/>
                      <a:pt x="149402" y="131389"/>
                      <a:pt x="105429" y="131389"/>
                    </a:cubicBezTo>
                    <a:cubicBezTo>
                      <a:pt x="86357" y="131389"/>
                      <a:pt x="73112" y="135628"/>
                      <a:pt x="58807" y="14092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Vrije vorm: vorm 172">
                <a:extLst>
                  <a:ext uri="{FF2B5EF4-FFF2-40B4-BE49-F238E27FC236}">
                    <a16:creationId xmlns:a16="http://schemas.microsoft.com/office/drawing/2014/main" id="{2C11D103-2C5A-4535-A1F0-4AF3B219AA7D}"/>
                  </a:ext>
                </a:extLst>
              </p:cNvPr>
              <p:cNvSpPr/>
              <p:nvPr/>
            </p:nvSpPr>
            <p:spPr>
              <a:xfrm>
                <a:off x="5103985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F800D067-EBC8-4608-A3A4-3A1EB64DB08D}"/>
                  </a:ext>
                </a:extLst>
              </p:cNvPr>
              <p:cNvSpPr/>
              <p:nvPr/>
            </p:nvSpPr>
            <p:spPr>
              <a:xfrm>
                <a:off x="5371002" y="3570832"/>
                <a:ext cx="218276" cy="247944"/>
              </a:xfrm>
              <a:custGeom>
                <a:avLst/>
                <a:gdLst>
                  <a:gd name="connsiteX0" fmla="*/ 0 w 218276"/>
                  <a:gd name="connsiteY0" fmla="*/ 6358 h 247944"/>
                  <a:gd name="connsiteX1" fmla="*/ 58808 w 218276"/>
                  <a:gd name="connsiteY1" fmla="*/ 6358 h 247944"/>
                  <a:gd name="connsiteX2" fmla="*/ 58808 w 218276"/>
                  <a:gd name="connsiteY2" fmla="*/ 31788 h 247944"/>
                  <a:gd name="connsiteX3" fmla="*/ 144105 w 218276"/>
                  <a:gd name="connsiteY3" fmla="*/ 0 h 247944"/>
                  <a:gd name="connsiteX4" fmla="*/ 218276 w 218276"/>
                  <a:gd name="connsiteY4" fmla="*/ 94833 h 247944"/>
                  <a:gd name="connsiteX5" fmla="*/ 218276 w 218276"/>
                  <a:gd name="connsiteY5" fmla="*/ 247944 h 247944"/>
                  <a:gd name="connsiteX6" fmla="*/ 159998 w 218276"/>
                  <a:gd name="connsiteY6" fmla="*/ 247944 h 247944"/>
                  <a:gd name="connsiteX7" fmla="*/ 159998 w 218276"/>
                  <a:gd name="connsiteY7" fmla="*/ 101191 h 247944"/>
                  <a:gd name="connsiteX8" fmla="*/ 122383 w 218276"/>
                  <a:gd name="connsiteY8" fmla="*/ 51390 h 247944"/>
                  <a:gd name="connsiteX9" fmla="*/ 58808 w 218276"/>
                  <a:gd name="connsiteY9" fmla="*/ 70463 h 247944"/>
                  <a:gd name="connsiteX10" fmla="*/ 58808 w 218276"/>
                  <a:gd name="connsiteY10" fmla="*/ 247944 h 247944"/>
                  <a:gd name="connsiteX11" fmla="*/ 0 w 218276"/>
                  <a:gd name="connsiteY11" fmla="*/ 247944 h 247944"/>
                  <a:gd name="connsiteX12" fmla="*/ 0 w 218276"/>
                  <a:gd name="connsiteY12" fmla="*/ 6358 h 24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276" h="247944">
                    <a:moveTo>
                      <a:pt x="0" y="6358"/>
                    </a:moveTo>
                    <a:lnTo>
                      <a:pt x="58808" y="6358"/>
                    </a:lnTo>
                    <a:lnTo>
                      <a:pt x="58808" y="31788"/>
                    </a:lnTo>
                    <a:cubicBezTo>
                      <a:pt x="83178" y="14304"/>
                      <a:pt x="105959" y="0"/>
                      <a:pt x="144105" y="0"/>
                    </a:cubicBezTo>
                    <a:cubicBezTo>
                      <a:pt x="212448" y="0"/>
                      <a:pt x="218276" y="47152"/>
                      <a:pt x="218276" y="94833"/>
                    </a:cubicBezTo>
                    <a:lnTo>
                      <a:pt x="218276" y="247944"/>
                    </a:lnTo>
                    <a:lnTo>
                      <a:pt x="159998" y="247944"/>
                    </a:lnTo>
                    <a:lnTo>
                      <a:pt x="159998" y="101191"/>
                    </a:lnTo>
                    <a:cubicBezTo>
                      <a:pt x="159998" y="64635"/>
                      <a:pt x="152581" y="51390"/>
                      <a:pt x="122383" y="51390"/>
                    </a:cubicBezTo>
                    <a:cubicBezTo>
                      <a:pt x="95893" y="51390"/>
                      <a:pt x="75231" y="60927"/>
                      <a:pt x="58808" y="70463"/>
                    </a:cubicBezTo>
                    <a:lnTo>
                      <a:pt x="58808" y="247944"/>
                    </a:lnTo>
                    <a:lnTo>
                      <a:pt x="0" y="247944"/>
                    </a:lnTo>
                    <a:lnTo>
                      <a:pt x="0" y="635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Vrije vorm: vorm 174">
                <a:extLst>
                  <a:ext uri="{FF2B5EF4-FFF2-40B4-BE49-F238E27FC236}">
                    <a16:creationId xmlns:a16="http://schemas.microsoft.com/office/drawing/2014/main" id="{A8B8CD43-8A07-41EC-A22F-3C174C0118D2}"/>
                  </a:ext>
                </a:extLst>
              </p:cNvPr>
              <p:cNvSpPr/>
              <p:nvPr/>
            </p:nvSpPr>
            <p:spPr>
              <a:xfrm>
                <a:off x="5638019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6" name="Vrije vorm: vorm 175">
                <a:extLst>
                  <a:ext uri="{FF2B5EF4-FFF2-40B4-BE49-F238E27FC236}">
                    <a16:creationId xmlns:a16="http://schemas.microsoft.com/office/drawing/2014/main" id="{B21A9281-EA2A-4086-89E3-D99D3FC613E8}"/>
                  </a:ext>
                </a:extLst>
              </p:cNvPr>
              <p:cNvSpPr/>
              <p:nvPr/>
            </p:nvSpPr>
            <p:spPr>
              <a:xfrm>
                <a:off x="5905036" y="3485005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8 w 58807"/>
                  <a:gd name="connsiteY1" fmla="*/ 0 h 333771"/>
                  <a:gd name="connsiteX2" fmla="*/ 58808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8" y="0"/>
                    </a:lnTo>
                    <a:lnTo>
                      <a:pt x="58808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7" name="Vrije vorm: vorm 176">
                <a:extLst>
                  <a:ext uri="{FF2B5EF4-FFF2-40B4-BE49-F238E27FC236}">
                    <a16:creationId xmlns:a16="http://schemas.microsoft.com/office/drawing/2014/main" id="{A5D2FEB6-D05D-4F5A-93A5-BDA4D8E43B7E}"/>
                  </a:ext>
                </a:extLst>
              </p:cNvPr>
              <p:cNvSpPr/>
              <p:nvPr/>
            </p:nvSpPr>
            <p:spPr>
              <a:xfrm>
                <a:off x="6026889" y="3577189"/>
                <a:ext cx="217746" cy="246884"/>
              </a:xfrm>
              <a:custGeom>
                <a:avLst/>
                <a:gdLst>
                  <a:gd name="connsiteX0" fmla="*/ 0 w 217746"/>
                  <a:gd name="connsiteY0" fmla="*/ 151522 h 246884"/>
                  <a:gd name="connsiteX1" fmla="*/ 0 w 217746"/>
                  <a:gd name="connsiteY1" fmla="*/ 0 h 246884"/>
                  <a:gd name="connsiteX2" fmla="*/ 58808 w 217746"/>
                  <a:gd name="connsiteY2" fmla="*/ 0 h 246884"/>
                  <a:gd name="connsiteX3" fmla="*/ 58808 w 217746"/>
                  <a:gd name="connsiteY3" fmla="*/ 145164 h 246884"/>
                  <a:gd name="connsiteX4" fmla="*/ 95893 w 217746"/>
                  <a:gd name="connsiteY4" fmla="*/ 194965 h 246884"/>
                  <a:gd name="connsiteX5" fmla="*/ 158939 w 217746"/>
                  <a:gd name="connsiteY5" fmla="*/ 175892 h 246884"/>
                  <a:gd name="connsiteX6" fmla="*/ 158939 w 217746"/>
                  <a:gd name="connsiteY6" fmla="*/ 0 h 246884"/>
                  <a:gd name="connsiteX7" fmla="*/ 217746 w 217746"/>
                  <a:gd name="connsiteY7" fmla="*/ 0 h 246884"/>
                  <a:gd name="connsiteX8" fmla="*/ 217746 w 217746"/>
                  <a:gd name="connsiteY8" fmla="*/ 241587 h 246884"/>
                  <a:gd name="connsiteX9" fmla="*/ 158939 w 217746"/>
                  <a:gd name="connsiteY9" fmla="*/ 241587 h 246884"/>
                  <a:gd name="connsiteX10" fmla="*/ 158939 w 217746"/>
                  <a:gd name="connsiteY10" fmla="*/ 215627 h 246884"/>
                  <a:gd name="connsiteX11" fmla="*/ 73112 w 217746"/>
                  <a:gd name="connsiteY11" fmla="*/ 246885 h 246884"/>
                  <a:gd name="connsiteX12" fmla="*/ 0 w 217746"/>
                  <a:gd name="connsiteY12" fmla="*/ 151522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746" h="246884">
                    <a:moveTo>
                      <a:pt x="0" y="151522"/>
                    </a:moveTo>
                    <a:lnTo>
                      <a:pt x="0" y="0"/>
                    </a:lnTo>
                    <a:lnTo>
                      <a:pt x="58808" y="0"/>
                    </a:lnTo>
                    <a:lnTo>
                      <a:pt x="58808" y="145164"/>
                    </a:lnTo>
                    <a:cubicBezTo>
                      <a:pt x="58808" y="180131"/>
                      <a:pt x="64635" y="194965"/>
                      <a:pt x="95893" y="194965"/>
                    </a:cubicBezTo>
                    <a:cubicBezTo>
                      <a:pt x="122383" y="194965"/>
                      <a:pt x="144635" y="184899"/>
                      <a:pt x="158939" y="175892"/>
                    </a:cubicBezTo>
                    <a:lnTo>
                      <a:pt x="158939" y="0"/>
                    </a:lnTo>
                    <a:lnTo>
                      <a:pt x="217746" y="0"/>
                    </a:lnTo>
                    <a:lnTo>
                      <a:pt x="217746" y="241587"/>
                    </a:lnTo>
                    <a:lnTo>
                      <a:pt x="158939" y="241587"/>
                    </a:lnTo>
                    <a:lnTo>
                      <a:pt x="158939" y="215627"/>
                    </a:lnTo>
                    <a:cubicBezTo>
                      <a:pt x="138807" y="230461"/>
                      <a:pt x="114436" y="246885"/>
                      <a:pt x="73112" y="246885"/>
                    </a:cubicBezTo>
                    <a:cubicBezTo>
                      <a:pt x="6358" y="246885"/>
                      <a:pt x="0" y="199203"/>
                      <a:pt x="0" y="151522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688A7C88-5C0B-4C50-B210-D26ABE814C33}"/>
                  </a:ext>
                </a:extLst>
              </p:cNvPr>
              <p:cNvSpPr/>
              <p:nvPr/>
            </p:nvSpPr>
            <p:spPr>
              <a:xfrm>
                <a:off x="6282251" y="3577189"/>
                <a:ext cx="242116" cy="241586"/>
              </a:xfrm>
              <a:custGeom>
                <a:avLst/>
                <a:gdLst>
                  <a:gd name="connsiteX0" fmla="*/ 87416 w 242116"/>
                  <a:gd name="connsiteY0" fmla="*/ 118144 h 241586"/>
                  <a:gd name="connsiteX1" fmla="*/ 5828 w 242116"/>
                  <a:gd name="connsiteY1" fmla="*/ 0 h 241586"/>
                  <a:gd name="connsiteX2" fmla="*/ 74171 w 242116"/>
                  <a:gd name="connsiteY2" fmla="*/ 0 h 241586"/>
                  <a:gd name="connsiteX3" fmla="*/ 121323 w 242116"/>
                  <a:gd name="connsiteY3" fmla="*/ 81059 h 241586"/>
                  <a:gd name="connsiteX4" fmla="*/ 168475 w 242116"/>
                  <a:gd name="connsiteY4" fmla="*/ 0 h 241586"/>
                  <a:gd name="connsiteX5" fmla="*/ 235230 w 242116"/>
                  <a:gd name="connsiteY5" fmla="*/ 0 h 241586"/>
                  <a:gd name="connsiteX6" fmla="*/ 154171 w 242116"/>
                  <a:gd name="connsiteY6" fmla="*/ 117615 h 241586"/>
                  <a:gd name="connsiteX7" fmla="*/ 242117 w 242116"/>
                  <a:gd name="connsiteY7" fmla="*/ 241587 h 241586"/>
                  <a:gd name="connsiteX8" fmla="*/ 171124 w 242116"/>
                  <a:gd name="connsiteY8" fmla="*/ 241587 h 241586"/>
                  <a:gd name="connsiteX9" fmla="*/ 120793 w 242116"/>
                  <a:gd name="connsiteY9" fmla="*/ 155230 h 241586"/>
                  <a:gd name="connsiteX10" fmla="*/ 69403 w 242116"/>
                  <a:gd name="connsiteY10" fmla="*/ 241587 h 241586"/>
                  <a:gd name="connsiteX11" fmla="*/ 0 w 242116"/>
                  <a:gd name="connsiteY11" fmla="*/ 241587 h 241586"/>
                  <a:gd name="connsiteX12" fmla="*/ 87416 w 242116"/>
                  <a:gd name="connsiteY12" fmla="*/ 118144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16" h="241586">
                    <a:moveTo>
                      <a:pt x="87416" y="118144"/>
                    </a:moveTo>
                    <a:lnTo>
                      <a:pt x="5828" y="0"/>
                    </a:lnTo>
                    <a:lnTo>
                      <a:pt x="74171" y="0"/>
                    </a:lnTo>
                    <a:lnTo>
                      <a:pt x="121323" y="81059"/>
                    </a:lnTo>
                    <a:lnTo>
                      <a:pt x="168475" y="0"/>
                    </a:lnTo>
                    <a:lnTo>
                      <a:pt x="235230" y="0"/>
                    </a:lnTo>
                    <a:lnTo>
                      <a:pt x="154171" y="117615"/>
                    </a:lnTo>
                    <a:lnTo>
                      <a:pt x="242117" y="241587"/>
                    </a:lnTo>
                    <a:lnTo>
                      <a:pt x="171124" y="241587"/>
                    </a:lnTo>
                    <a:lnTo>
                      <a:pt x="120793" y="155230"/>
                    </a:lnTo>
                    <a:lnTo>
                      <a:pt x="69403" y="241587"/>
                    </a:lnTo>
                    <a:lnTo>
                      <a:pt x="0" y="241587"/>
                    </a:lnTo>
                    <a:lnTo>
                      <a:pt x="87416" y="118144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FB69EF75-E43C-4F43-B2BD-6444B8B8D76D}"/>
                  </a:ext>
                </a:extLst>
              </p:cNvPr>
              <p:cNvSpPr/>
              <p:nvPr/>
            </p:nvSpPr>
            <p:spPr>
              <a:xfrm>
                <a:off x="4844914" y="4015860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7 w 58807"/>
                  <a:gd name="connsiteY1" fmla="*/ 0 h 333771"/>
                  <a:gd name="connsiteX2" fmla="*/ 58807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7" y="0"/>
                    </a:lnTo>
                    <a:lnTo>
                      <a:pt x="58807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0" name="Vrije vorm: vorm 179">
                <a:extLst>
                  <a:ext uri="{FF2B5EF4-FFF2-40B4-BE49-F238E27FC236}">
                    <a16:creationId xmlns:a16="http://schemas.microsoft.com/office/drawing/2014/main" id="{3269912D-84BF-433C-A0C3-ADAF8794E028}"/>
                  </a:ext>
                </a:extLst>
              </p:cNvPr>
              <p:cNvSpPr/>
              <p:nvPr/>
            </p:nvSpPr>
            <p:spPr>
              <a:xfrm>
                <a:off x="4951403" y="4102747"/>
                <a:ext cx="228342" cy="250601"/>
              </a:xfrm>
              <a:custGeom>
                <a:avLst/>
                <a:gdLst>
                  <a:gd name="connsiteX0" fmla="*/ 0 w 228342"/>
                  <a:gd name="connsiteY0" fmla="*/ 180660 h 250601"/>
                  <a:gd name="connsiteX1" fmla="*/ 99602 w 228342"/>
                  <a:gd name="connsiteY1" fmla="*/ 106489 h 250601"/>
                  <a:gd name="connsiteX2" fmla="*/ 147283 w 228342"/>
                  <a:gd name="connsiteY2" fmla="*/ 105959 h 250601"/>
                  <a:gd name="connsiteX3" fmla="*/ 147283 w 228342"/>
                  <a:gd name="connsiteY3" fmla="*/ 85297 h 250601"/>
                  <a:gd name="connsiteX4" fmla="*/ 99072 w 228342"/>
                  <a:gd name="connsiteY4" fmla="*/ 49801 h 250601"/>
                  <a:gd name="connsiteX5" fmla="*/ 29139 w 228342"/>
                  <a:gd name="connsiteY5" fmla="*/ 60927 h 250601"/>
                  <a:gd name="connsiteX6" fmla="*/ 16953 w 228342"/>
                  <a:gd name="connsiteY6" fmla="*/ 17483 h 250601"/>
                  <a:gd name="connsiteX7" fmla="*/ 109668 w 228342"/>
                  <a:gd name="connsiteY7" fmla="*/ 0 h 250601"/>
                  <a:gd name="connsiteX8" fmla="*/ 205031 w 228342"/>
                  <a:gd name="connsiteY8" fmla="*/ 72052 h 250601"/>
                  <a:gd name="connsiteX9" fmla="*/ 205031 w 228342"/>
                  <a:gd name="connsiteY9" fmla="*/ 189137 h 250601"/>
                  <a:gd name="connsiteX10" fmla="*/ 228342 w 228342"/>
                  <a:gd name="connsiteY10" fmla="*/ 203971 h 250601"/>
                  <a:gd name="connsiteX11" fmla="*/ 226223 w 228342"/>
                  <a:gd name="connsiteY11" fmla="*/ 248474 h 250601"/>
                  <a:gd name="connsiteX12" fmla="*/ 214567 w 228342"/>
                  <a:gd name="connsiteY12" fmla="*/ 249004 h 250601"/>
                  <a:gd name="connsiteX13" fmla="*/ 152581 w 228342"/>
                  <a:gd name="connsiteY13" fmla="*/ 221455 h 250601"/>
                  <a:gd name="connsiteX14" fmla="*/ 76291 w 228342"/>
                  <a:gd name="connsiteY14" fmla="*/ 250593 h 250601"/>
                  <a:gd name="connsiteX15" fmla="*/ 0 w 228342"/>
                  <a:gd name="connsiteY15" fmla="*/ 180660 h 250601"/>
                  <a:gd name="connsiteX16" fmla="*/ 147283 w 228342"/>
                  <a:gd name="connsiteY16" fmla="*/ 189137 h 250601"/>
                  <a:gd name="connsiteX17" fmla="*/ 147283 w 228342"/>
                  <a:gd name="connsiteY17" fmla="*/ 141455 h 250601"/>
                  <a:gd name="connsiteX18" fmla="*/ 102780 w 228342"/>
                  <a:gd name="connsiteY18" fmla="*/ 143045 h 250601"/>
                  <a:gd name="connsiteX19" fmla="*/ 57748 w 228342"/>
                  <a:gd name="connsiteY19" fmla="*/ 175892 h 250601"/>
                  <a:gd name="connsiteX20" fmla="*/ 93244 w 228342"/>
                  <a:gd name="connsiteY20" fmla="*/ 204501 h 250601"/>
                  <a:gd name="connsiteX21" fmla="*/ 147283 w 228342"/>
                  <a:gd name="connsiteY21" fmla="*/ 189137 h 25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8342" h="250601">
                    <a:moveTo>
                      <a:pt x="0" y="180660"/>
                    </a:moveTo>
                    <a:cubicBezTo>
                      <a:pt x="0" y="118674"/>
                      <a:pt x="54569" y="107019"/>
                      <a:pt x="99602" y="106489"/>
                    </a:cubicBezTo>
                    <a:lnTo>
                      <a:pt x="147283" y="105959"/>
                    </a:lnTo>
                    <a:lnTo>
                      <a:pt x="147283" y="85297"/>
                    </a:lnTo>
                    <a:cubicBezTo>
                      <a:pt x="147283" y="57218"/>
                      <a:pt x="131919" y="49801"/>
                      <a:pt x="99072" y="49801"/>
                    </a:cubicBezTo>
                    <a:cubicBezTo>
                      <a:pt x="73642" y="49801"/>
                      <a:pt x="50860" y="54039"/>
                      <a:pt x="29139" y="60927"/>
                    </a:cubicBezTo>
                    <a:lnTo>
                      <a:pt x="16953" y="17483"/>
                    </a:lnTo>
                    <a:cubicBezTo>
                      <a:pt x="43443" y="6887"/>
                      <a:pt x="70993" y="0"/>
                      <a:pt x="109668" y="0"/>
                    </a:cubicBezTo>
                    <a:cubicBezTo>
                      <a:pt x="173243" y="0"/>
                      <a:pt x="205031" y="20662"/>
                      <a:pt x="205031" y="72052"/>
                    </a:cubicBezTo>
                    <a:lnTo>
                      <a:pt x="205031" y="189137"/>
                    </a:lnTo>
                    <a:cubicBezTo>
                      <a:pt x="205031" y="201322"/>
                      <a:pt x="215627" y="203971"/>
                      <a:pt x="228342" y="203971"/>
                    </a:cubicBezTo>
                    <a:lnTo>
                      <a:pt x="226223" y="248474"/>
                    </a:lnTo>
                    <a:cubicBezTo>
                      <a:pt x="221984" y="249004"/>
                      <a:pt x="216687" y="249004"/>
                      <a:pt x="214567" y="249004"/>
                    </a:cubicBezTo>
                    <a:cubicBezTo>
                      <a:pt x="184899" y="249004"/>
                      <a:pt x="158409" y="243176"/>
                      <a:pt x="152581" y="221455"/>
                    </a:cubicBezTo>
                    <a:cubicBezTo>
                      <a:pt x="134568" y="235759"/>
                      <a:pt x="111257" y="250593"/>
                      <a:pt x="76291" y="250593"/>
                    </a:cubicBezTo>
                    <a:cubicBezTo>
                      <a:pt x="30728" y="251123"/>
                      <a:pt x="0" y="226223"/>
                      <a:pt x="0" y="180660"/>
                    </a:cubicBezTo>
                    <a:close/>
                    <a:moveTo>
                      <a:pt x="147283" y="189137"/>
                    </a:moveTo>
                    <a:lnTo>
                      <a:pt x="147283" y="141455"/>
                    </a:lnTo>
                    <a:lnTo>
                      <a:pt x="102780" y="143045"/>
                    </a:lnTo>
                    <a:cubicBezTo>
                      <a:pt x="75231" y="143575"/>
                      <a:pt x="57748" y="154700"/>
                      <a:pt x="57748" y="175892"/>
                    </a:cubicBezTo>
                    <a:cubicBezTo>
                      <a:pt x="57748" y="196024"/>
                      <a:pt x="73112" y="204501"/>
                      <a:pt x="93244" y="204501"/>
                    </a:cubicBezTo>
                    <a:cubicBezTo>
                      <a:pt x="109138" y="205031"/>
                      <a:pt x="130860" y="197614"/>
                      <a:pt x="147283" y="189137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Vrije vorm: vorm 180">
                <a:extLst>
                  <a:ext uri="{FF2B5EF4-FFF2-40B4-BE49-F238E27FC236}">
                    <a16:creationId xmlns:a16="http://schemas.microsoft.com/office/drawing/2014/main" id="{85EBF8BC-2A57-4183-8AA1-0E75FB8CAE87}"/>
                  </a:ext>
                </a:extLst>
              </p:cNvPr>
              <p:cNvSpPr/>
              <p:nvPr/>
            </p:nvSpPr>
            <p:spPr>
              <a:xfrm>
                <a:off x="5200937" y="4108045"/>
                <a:ext cx="385691" cy="241586"/>
              </a:xfrm>
              <a:custGeom>
                <a:avLst/>
                <a:gdLst>
                  <a:gd name="connsiteX0" fmla="*/ 0 w 385691"/>
                  <a:gd name="connsiteY0" fmla="*/ 0 h 241586"/>
                  <a:gd name="connsiteX1" fmla="*/ 61986 w 385691"/>
                  <a:gd name="connsiteY1" fmla="*/ 0 h 241586"/>
                  <a:gd name="connsiteX2" fmla="*/ 104900 w 385691"/>
                  <a:gd name="connsiteY2" fmla="*/ 194435 h 241586"/>
                  <a:gd name="connsiteX3" fmla="*/ 157349 w 385691"/>
                  <a:gd name="connsiteY3" fmla="*/ 0 h 241586"/>
                  <a:gd name="connsiteX4" fmla="*/ 228342 w 385691"/>
                  <a:gd name="connsiteY4" fmla="*/ 0 h 241586"/>
                  <a:gd name="connsiteX5" fmla="*/ 273375 w 385691"/>
                  <a:gd name="connsiteY5" fmla="*/ 194435 h 241586"/>
                  <a:gd name="connsiteX6" fmla="*/ 325295 w 385691"/>
                  <a:gd name="connsiteY6" fmla="*/ 0 h 241586"/>
                  <a:gd name="connsiteX7" fmla="*/ 385691 w 385691"/>
                  <a:gd name="connsiteY7" fmla="*/ 0 h 241586"/>
                  <a:gd name="connsiteX8" fmla="*/ 309401 w 385691"/>
                  <a:gd name="connsiteY8" fmla="*/ 241587 h 241586"/>
                  <a:gd name="connsiteX9" fmla="*/ 235229 w 385691"/>
                  <a:gd name="connsiteY9" fmla="*/ 241587 h 241586"/>
                  <a:gd name="connsiteX10" fmla="*/ 199203 w 385691"/>
                  <a:gd name="connsiteY10" fmla="*/ 92714 h 241586"/>
                  <a:gd name="connsiteX11" fmla="*/ 191256 w 385691"/>
                  <a:gd name="connsiteY11" fmla="*/ 55099 h 241586"/>
                  <a:gd name="connsiteX12" fmla="*/ 182250 w 385691"/>
                  <a:gd name="connsiteY12" fmla="*/ 92184 h 241586"/>
                  <a:gd name="connsiteX13" fmla="*/ 141456 w 385691"/>
                  <a:gd name="connsiteY13" fmla="*/ 241057 h 241586"/>
                  <a:gd name="connsiteX14" fmla="*/ 66754 w 385691"/>
                  <a:gd name="connsiteY14" fmla="*/ 241057 h 241586"/>
                  <a:gd name="connsiteX15" fmla="*/ 0 w 385691"/>
                  <a:gd name="connsiteY15" fmla="*/ 0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5691" h="241586">
                    <a:moveTo>
                      <a:pt x="0" y="0"/>
                    </a:moveTo>
                    <a:lnTo>
                      <a:pt x="61986" y="0"/>
                    </a:lnTo>
                    <a:lnTo>
                      <a:pt x="104900" y="194435"/>
                    </a:lnTo>
                    <a:lnTo>
                      <a:pt x="157349" y="0"/>
                    </a:lnTo>
                    <a:lnTo>
                      <a:pt x="228342" y="0"/>
                    </a:lnTo>
                    <a:lnTo>
                      <a:pt x="273375" y="194435"/>
                    </a:lnTo>
                    <a:lnTo>
                      <a:pt x="325295" y="0"/>
                    </a:lnTo>
                    <a:lnTo>
                      <a:pt x="385691" y="0"/>
                    </a:lnTo>
                    <a:lnTo>
                      <a:pt x="309401" y="241587"/>
                    </a:lnTo>
                    <a:lnTo>
                      <a:pt x="235229" y="241587"/>
                    </a:lnTo>
                    <a:lnTo>
                      <a:pt x="199203" y="92714"/>
                    </a:lnTo>
                    <a:lnTo>
                      <a:pt x="191256" y="55099"/>
                    </a:lnTo>
                    <a:lnTo>
                      <a:pt x="182250" y="92184"/>
                    </a:lnTo>
                    <a:lnTo>
                      <a:pt x="141456" y="241057"/>
                    </a:lnTo>
                    <a:lnTo>
                      <a:pt x="66754" y="2410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2" name="Vrije vorm: vorm 181">
                <a:extLst>
                  <a:ext uri="{FF2B5EF4-FFF2-40B4-BE49-F238E27FC236}">
                    <a16:creationId xmlns:a16="http://schemas.microsoft.com/office/drawing/2014/main" id="{E74FA696-31BC-4227-BB95-4D27548AB82E}"/>
                  </a:ext>
                </a:extLst>
              </p:cNvPr>
              <p:cNvSpPr/>
              <p:nvPr/>
            </p:nvSpPr>
            <p:spPr>
              <a:xfrm>
                <a:off x="5592986" y="4108045"/>
                <a:ext cx="245825" cy="339069"/>
              </a:xfrm>
              <a:custGeom>
                <a:avLst/>
                <a:gdLst>
                  <a:gd name="connsiteX0" fmla="*/ 103840 w 245825"/>
                  <a:gd name="connsiteY0" fmla="*/ 241587 h 339069"/>
                  <a:gd name="connsiteX1" fmla="*/ 81059 w 245825"/>
                  <a:gd name="connsiteY1" fmla="*/ 241587 h 339069"/>
                  <a:gd name="connsiteX2" fmla="*/ 0 w 245825"/>
                  <a:gd name="connsiteY2" fmla="*/ 0 h 339069"/>
                  <a:gd name="connsiteX3" fmla="*/ 63576 w 245825"/>
                  <a:gd name="connsiteY3" fmla="*/ 0 h 339069"/>
                  <a:gd name="connsiteX4" fmla="*/ 109138 w 245825"/>
                  <a:gd name="connsiteY4" fmla="*/ 154171 h 339069"/>
                  <a:gd name="connsiteX5" fmla="*/ 120793 w 245825"/>
                  <a:gd name="connsiteY5" fmla="*/ 194965 h 339069"/>
                  <a:gd name="connsiteX6" fmla="*/ 133509 w 245825"/>
                  <a:gd name="connsiteY6" fmla="*/ 154700 h 339069"/>
                  <a:gd name="connsiteX7" fmla="*/ 185958 w 245825"/>
                  <a:gd name="connsiteY7" fmla="*/ 0 h 339069"/>
                  <a:gd name="connsiteX8" fmla="*/ 245825 w 245825"/>
                  <a:gd name="connsiteY8" fmla="*/ 0 h 339069"/>
                  <a:gd name="connsiteX9" fmla="*/ 127681 w 245825"/>
                  <a:gd name="connsiteY9" fmla="*/ 339069 h 339069"/>
                  <a:gd name="connsiteX10" fmla="*/ 70992 w 245825"/>
                  <a:gd name="connsiteY10" fmla="*/ 339069 h 339069"/>
                  <a:gd name="connsiteX11" fmla="*/ 103840 w 245825"/>
                  <a:gd name="connsiteY11" fmla="*/ 241587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25" h="339069">
                    <a:moveTo>
                      <a:pt x="103840" y="241587"/>
                    </a:moveTo>
                    <a:lnTo>
                      <a:pt x="81059" y="241587"/>
                    </a:lnTo>
                    <a:lnTo>
                      <a:pt x="0" y="0"/>
                    </a:lnTo>
                    <a:lnTo>
                      <a:pt x="63576" y="0"/>
                    </a:lnTo>
                    <a:lnTo>
                      <a:pt x="109138" y="154171"/>
                    </a:lnTo>
                    <a:lnTo>
                      <a:pt x="120793" y="194965"/>
                    </a:lnTo>
                    <a:lnTo>
                      <a:pt x="133509" y="154700"/>
                    </a:lnTo>
                    <a:lnTo>
                      <a:pt x="185958" y="0"/>
                    </a:lnTo>
                    <a:lnTo>
                      <a:pt x="245825" y="0"/>
                    </a:lnTo>
                    <a:lnTo>
                      <a:pt x="127681" y="339069"/>
                    </a:lnTo>
                    <a:lnTo>
                      <a:pt x="70992" y="339069"/>
                    </a:lnTo>
                    <a:lnTo>
                      <a:pt x="103840" y="241587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Vrije vorm: vorm 182">
                <a:extLst>
                  <a:ext uri="{FF2B5EF4-FFF2-40B4-BE49-F238E27FC236}">
                    <a16:creationId xmlns:a16="http://schemas.microsoft.com/office/drawing/2014/main" id="{63B1672C-EA28-4B71-9FF3-303502704E74}"/>
                  </a:ext>
                </a:extLst>
              </p:cNvPr>
              <p:cNvSpPr/>
              <p:nvPr/>
            </p:nvSpPr>
            <p:spPr>
              <a:xfrm>
                <a:off x="5858414" y="4102217"/>
                <a:ext cx="216686" cy="252712"/>
              </a:xfrm>
              <a:custGeom>
                <a:avLst/>
                <a:gdLst>
                  <a:gd name="connsiteX0" fmla="*/ 0 w 216686"/>
                  <a:gd name="connsiteY0" fmla="*/ 130330 h 252712"/>
                  <a:gd name="connsiteX1" fmla="*/ 113906 w 216686"/>
                  <a:gd name="connsiteY1" fmla="*/ 0 h 252712"/>
                  <a:gd name="connsiteX2" fmla="*/ 216687 w 216686"/>
                  <a:gd name="connsiteY2" fmla="*/ 121853 h 252712"/>
                  <a:gd name="connsiteX3" fmla="*/ 216687 w 216686"/>
                  <a:gd name="connsiteY3" fmla="*/ 143045 h 252712"/>
                  <a:gd name="connsiteX4" fmla="*/ 59337 w 216686"/>
                  <a:gd name="connsiteY4" fmla="*/ 143045 h 252712"/>
                  <a:gd name="connsiteX5" fmla="*/ 131389 w 216686"/>
                  <a:gd name="connsiteY5" fmla="*/ 205031 h 252712"/>
                  <a:gd name="connsiteX6" fmla="*/ 200793 w 216686"/>
                  <a:gd name="connsiteY6" fmla="*/ 194965 h 252712"/>
                  <a:gd name="connsiteX7" fmla="*/ 210329 w 216686"/>
                  <a:gd name="connsiteY7" fmla="*/ 239468 h 252712"/>
                  <a:gd name="connsiteX8" fmla="*/ 123442 w 216686"/>
                  <a:gd name="connsiteY8" fmla="*/ 252713 h 252712"/>
                  <a:gd name="connsiteX9" fmla="*/ 0 w 216686"/>
                  <a:gd name="connsiteY9" fmla="*/ 130330 h 252712"/>
                  <a:gd name="connsiteX10" fmla="*/ 156290 w 216686"/>
                  <a:gd name="connsiteY10" fmla="*/ 103840 h 252712"/>
                  <a:gd name="connsiteX11" fmla="*/ 111787 w 216686"/>
                  <a:gd name="connsiteY11" fmla="*/ 42913 h 252712"/>
                  <a:gd name="connsiteX12" fmla="*/ 60397 w 216686"/>
                  <a:gd name="connsiteY12" fmla="*/ 103840 h 252712"/>
                  <a:gd name="connsiteX13" fmla="*/ 156290 w 216686"/>
                  <a:gd name="connsiteY13" fmla="*/ 103840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12">
                    <a:moveTo>
                      <a:pt x="0" y="130330"/>
                    </a:moveTo>
                    <a:cubicBezTo>
                      <a:pt x="0" y="33907"/>
                      <a:pt x="50861" y="0"/>
                      <a:pt x="113906" y="0"/>
                    </a:cubicBezTo>
                    <a:cubicBezTo>
                      <a:pt x="188078" y="0"/>
                      <a:pt x="216687" y="45033"/>
                      <a:pt x="216687" y="121853"/>
                    </a:cubicBezTo>
                    <a:lnTo>
                      <a:pt x="216687" y="143045"/>
                    </a:lnTo>
                    <a:lnTo>
                      <a:pt x="59337" y="143045"/>
                    </a:lnTo>
                    <a:cubicBezTo>
                      <a:pt x="58808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3" y="194965"/>
                    </a:cubicBezTo>
                    <a:lnTo>
                      <a:pt x="210329" y="239468"/>
                    </a:lnTo>
                    <a:cubicBezTo>
                      <a:pt x="185959" y="247944"/>
                      <a:pt x="155230" y="252713"/>
                      <a:pt x="123442" y="252713"/>
                    </a:cubicBezTo>
                    <a:cubicBezTo>
                      <a:pt x="49271" y="252713"/>
                      <a:pt x="0" y="22516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20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D0E3C1E2-F7FA-44F0-8D61-55F1E2E4E563}"/>
                  </a:ext>
                </a:extLst>
              </p:cNvPr>
              <p:cNvSpPr/>
              <p:nvPr/>
            </p:nvSpPr>
            <p:spPr>
              <a:xfrm>
                <a:off x="6125431" y="4103276"/>
                <a:ext cx="155230" cy="246884"/>
              </a:xfrm>
              <a:custGeom>
                <a:avLst/>
                <a:gdLst>
                  <a:gd name="connsiteX0" fmla="*/ 0 w 155230"/>
                  <a:gd name="connsiteY0" fmla="*/ 4768 h 246884"/>
                  <a:gd name="connsiteX1" fmla="*/ 58807 w 155230"/>
                  <a:gd name="connsiteY1" fmla="*/ 4768 h 246884"/>
                  <a:gd name="connsiteX2" fmla="*/ 58807 w 155230"/>
                  <a:gd name="connsiteY2" fmla="*/ 37086 h 246884"/>
                  <a:gd name="connsiteX3" fmla="*/ 123972 w 155230"/>
                  <a:gd name="connsiteY3" fmla="*/ 0 h 246884"/>
                  <a:gd name="connsiteX4" fmla="*/ 155230 w 155230"/>
                  <a:gd name="connsiteY4" fmla="*/ 4238 h 246884"/>
                  <a:gd name="connsiteX5" fmla="*/ 146754 w 155230"/>
                  <a:gd name="connsiteY5" fmla="*/ 52980 h 246884"/>
                  <a:gd name="connsiteX6" fmla="*/ 116025 w 155230"/>
                  <a:gd name="connsiteY6" fmla="*/ 50331 h 246884"/>
                  <a:gd name="connsiteX7" fmla="*/ 58807 w 155230"/>
                  <a:gd name="connsiteY7" fmla="*/ 77880 h 246884"/>
                  <a:gd name="connsiteX8" fmla="*/ 58807 w 155230"/>
                  <a:gd name="connsiteY8" fmla="*/ 246885 h 246884"/>
                  <a:gd name="connsiteX9" fmla="*/ 0 w 155230"/>
                  <a:gd name="connsiteY9" fmla="*/ 246885 h 246884"/>
                  <a:gd name="connsiteX10" fmla="*/ 0 w 155230"/>
                  <a:gd name="connsiteY10" fmla="*/ 4768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30" h="246884">
                    <a:moveTo>
                      <a:pt x="0" y="4768"/>
                    </a:moveTo>
                    <a:lnTo>
                      <a:pt x="58807" y="4768"/>
                    </a:lnTo>
                    <a:lnTo>
                      <a:pt x="58807" y="37086"/>
                    </a:lnTo>
                    <a:cubicBezTo>
                      <a:pt x="70463" y="20662"/>
                      <a:pt x="93774" y="0"/>
                      <a:pt x="123972" y="0"/>
                    </a:cubicBezTo>
                    <a:cubicBezTo>
                      <a:pt x="137747" y="0"/>
                      <a:pt x="147283" y="1589"/>
                      <a:pt x="155230" y="4238"/>
                    </a:cubicBezTo>
                    <a:lnTo>
                      <a:pt x="146754" y="52980"/>
                    </a:lnTo>
                    <a:cubicBezTo>
                      <a:pt x="135098" y="50860"/>
                      <a:pt x="129270" y="50331"/>
                      <a:pt x="116025" y="50331"/>
                    </a:cubicBezTo>
                    <a:cubicBezTo>
                      <a:pt x="91655" y="50331"/>
                      <a:pt x="69403" y="64635"/>
                      <a:pt x="58807" y="77880"/>
                    </a:cubicBezTo>
                    <a:lnTo>
                      <a:pt x="58807" y="246885"/>
                    </a:lnTo>
                    <a:lnTo>
                      <a:pt x="0" y="246885"/>
                    </a:lnTo>
                    <a:lnTo>
                      <a:pt x="0" y="4768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272798EA-2219-4EDD-8747-9DFC1BE3D0A0}"/>
                  </a:ext>
                </a:extLst>
              </p:cNvPr>
              <p:cNvSpPr/>
              <p:nvPr/>
            </p:nvSpPr>
            <p:spPr>
              <a:xfrm>
                <a:off x="6298145" y="4102217"/>
                <a:ext cx="181190" cy="252712"/>
              </a:xfrm>
              <a:custGeom>
                <a:avLst/>
                <a:gdLst>
                  <a:gd name="connsiteX0" fmla="*/ 0 w 181190"/>
                  <a:gd name="connsiteY0" fmla="*/ 242646 h 252712"/>
                  <a:gd name="connsiteX1" fmla="*/ 6887 w 181190"/>
                  <a:gd name="connsiteY1" fmla="*/ 196554 h 252712"/>
                  <a:gd name="connsiteX2" fmla="*/ 76820 w 181190"/>
                  <a:gd name="connsiteY2" fmla="*/ 204501 h 252712"/>
                  <a:gd name="connsiteX3" fmla="*/ 124502 w 181190"/>
                  <a:gd name="connsiteY3" fmla="*/ 181190 h 252712"/>
                  <a:gd name="connsiteX4" fmla="*/ 2649 w 181190"/>
                  <a:gd name="connsiteY4" fmla="*/ 73642 h 252712"/>
                  <a:gd name="connsiteX5" fmla="*/ 98012 w 181190"/>
                  <a:gd name="connsiteY5" fmla="*/ 0 h 252712"/>
                  <a:gd name="connsiteX6" fmla="*/ 170065 w 181190"/>
                  <a:gd name="connsiteY6" fmla="*/ 12715 h 252712"/>
                  <a:gd name="connsiteX7" fmla="*/ 159469 w 181190"/>
                  <a:gd name="connsiteY7" fmla="*/ 56688 h 252712"/>
                  <a:gd name="connsiteX8" fmla="*/ 99602 w 181190"/>
                  <a:gd name="connsiteY8" fmla="*/ 47152 h 252712"/>
                  <a:gd name="connsiteX9" fmla="*/ 60397 w 181190"/>
                  <a:gd name="connsiteY9" fmla="*/ 68873 h 252712"/>
                  <a:gd name="connsiteX10" fmla="*/ 181190 w 181190"/>
                  <a:gd name="connsiteY10" fmla="*/ 178541 h 252712"/>
                  <a:gd name="connsiteX11" fmla="*/ 74701 w 181190"/>
                  <a:gd name="connsiteY11" fmla="*/ 252713 h 252712"/>
                  <a:gd name="connsiteX12" fmla="*/ 0 w 181190"/>
                  <a:gd name="connsiteY12" fmla="*/ 242646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190" h="252712">
                    <a:moveTo>
                      <a:pt x="0" y="242646"/>
                    </a:moveTo>
                    <a:lnTo>
                      <a:pt x="6887" y="196554"/>
                    </a:lnTo>
                    <a:cubicBezTo>
                      <a:pt x="34967" y="201322"/>
                      <a:pt x="58808" y="204501"/>
                      <a:pt x="76820" y="204501"/>
                    </a:cubicBezTo>
                    <a:cubicBezTo>
                      <a:pt x="110727" y="204501"/>
                      <a:pt x="124502" y="194435"/>
                      <a:pt x="124502" y="181190"/>
                    </a:cubicBezTo>
                    <a:cubicBezTo>
                      <a:pt x="124502" y="142515"/>
                      <a:pt x="2649" y="156820"/>
                      <a:pt x="2649" y="73642"/>
                    </a:cubicBezTo>
                    <a:cubicBezTo>
                      <a:pt x="2649" y="23841"/>
                      <a:pt x="46622" y="0"/>
                      <a:pt x="98012" y="0"/>
                    </a:cubicBezTo>
                    <a:cubicBezTo>
                      <a:pt x="120793" y="0"/>
                      <a:pt x="147813" y="4238"/>
                      <a:pt x="170065" y="12715"/>
                    </a:cubicBezTo>
                    <a:lnTo>
                      <a:pt x="159469" y="56688"/>
                    </a:lnTo>
                    <a:cubicBezTo>
                      <a:pt x="141985" y="51390"/>
                      <a:pt x="119734" y="47152"/>
                      <a:pt x="99602" y="47152"/>
                    </a:cubicBezTo>
                    <a:cubicBezTo>
                      <a:pt x="71522" y="47152"/>
                      <a:pt x="60397" y="56688"/>
                      <a:pt x="60397" y="68873"/>
                    </a:cubicBezTo>
                    <a:cubicBezTo>
                      <a:pt x="60397" y="108608"/>
                      <a:pt x="181190" y="94833"/>
                      <a:pt x="181190" y="178541"/>
                    </a:cubicBezTo>
                    <a:cubicBezTo>
                      <a:pt x="181190" y="236819"/>
                      <a:pt x="121323" y="252713"/>
                      <a:pt x="74701" y="252713"/>
                    </a:cubicBezTo>
                    <a:cubicBezTo>
                      <a:pt x="53510" y="252713"/>
                      <a:pt x="21192" y="249004"/>
                      <a:pt x="0" y="242646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7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ext +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187FDB2F-D940-42DD-BBB9-34511AD35D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6000" y="-10471"/>
            <a:ext cx="4176000" cy="3448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>below to insert an image.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87C36AB0-F930-4828-B0C6-6042BDAD23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6000" y="3431195"/>
            <a:ext cx="4176000" cy="341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>below to insert an image.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E8B04-A195-49BA-80C9-1159A05CFA86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Text + Image 2x</a:t>
            </a:r>
          </a:p>
        </p:txBody>
      </p:sp>
      <p:sp>
        <p:nvSpPr>
          <p:cNvPr id="225" name="Tijdelijke aanduiding voor voettekst 9">
            <a:extLst>
              <a:ext uri="{FF2B5EF4-FFF2-40B4-BE49-F238E27FC236}">
                <a16:creationId xmlns:a16="http://schemas.microsoft.com/office/drawing/2014/main" id="{E9A05E0E-0F81-4F3C-AF91-D17CB5EDB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AKD Corporate presentation</a:t>
            </a:r>
          </a:p>
        </p:txBody>
      </p:sp>
      <p:sp>
        <p:nvSpPr>
          <p:cNvPr id="226" name="Tijdelijke aanduiding voor dianummer 10">
            <a:extLst>
              <a:ext uri="{FF2B5EF4-FFF2-40B4-BE49-F238E27FC236}">
                <a16:creationId xmlns:a16="http://schemas.microsoft.com/office/drawing/2014/main" id="{B1BE5B76-2A4F-406B-B88E-B456BDDB6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4EE42-5F88-4413-A31D-922A13D2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6949371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B17F60-3E17-4DF5-AF1C-E7E7150FEE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72" y="1466499"/>
            <a:ext cx="6952000" cy="4600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nl-NL" dirty="0"/>
          </a:p>
        </p:txBody>
      </p:sp>
      <p:grpSp>
        <p:nvGrpSpPr>
          <p:cNvPr id="135" name="INSTRUCTION">
            <a:extLst>
              <a:ext uri="{FF2B5EF4-FFF2-40B4-BE49-F238E27FC236}">
                <a16:creationId xmlns:a16="http://schemas.microsoft.com/office/drawing/2014/main" id="{AC39A2BC-E9DB-4FD9-970B-C5E9A7C1A8CF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E7150757-B402-4828-ABC6-4D0B8E9719B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AF4182A6-854B-48CB-8E7C-FBFB47640F2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D64BD9-9E9C-4451-86DE-2379C9199154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365E5208-6C24-439F-A628-BB47362F50E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FB4E0814-46AF-4F6A-8328-7857943A9464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41" name="Groep 140">
              <a:extLst>
                <a:ext uri="{FF2B5EF4-FFF2-40B4-BE49-F238E27FC236}">
                  <a16:creationId xmlns:a16="http://schemas.microsoft.com/office/drawing/2014/main" id="{162789BC-1FDF-4A83-AA46-51FC1CCF31C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695BC1F9-AC4E-478B-93CB-36634EEBABF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44" name="Rechthoek met één afgeknipte en afgeronde hoek 47">
                  <a:extLst>
                    <a:ext uri="{FF2B5EF4-FFF2-40B4-BE49-F238E27FC236}">
                      <a16:creationId xmlns:a16="http://schemas.microsoft.com/office/drawing/2014/main" id="{09AE4599-4B82-45C1-87F4-3CA7480D223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ige driehoek 144">
                  <a:extLst>
                    <a:ext uri="{FF2B5EF4-FFF2-40B4-BE49-F238E27FC236}">
                      <a16:creationId xmlns:a16="http://schemas.microsoft.com/office/drawing/2014/main" id="{23573934-36CB-4D67-9EA5-E0CB9D1D1D58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6CE3C659-B1E0-4AAC-A985-D4F4E1629550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E706FEDF-8394-4458-8A72-7C975F9210B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037EB692-AF63-44DE-9952-AEB35FB4CA8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DE724F5B-493A-4CDE-8522-378071A1B9D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0E852B6C-7102-4CFB-B122-0979A70F405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E0146D69-FA89-4BF2-B1F1-3134AE4C06C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115DF0D5-4A69-4EB9-ABCE-C069A05F016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A2EFEFD8-40FA-4BF8-A044-CBDCAC9D776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B3C78494-A6CE-45EB-8BC2-50E6DFAF7C3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386AC49F-FD2C-49DD-A1D0-66463821679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9B864DDE-7041-4827-9423-90CCBF0EC6A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6BAA5E6-59D2-4FA5-984A-A344911B63C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B2E639F8-8EE8-4B0E-BA3B-BEF538F5EDA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0513FE7-A7A0-4C94-9FA7-75488C261DC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2628696F-56A9-4435-86C0-C971B47CAC8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63F42341-2FD2-4D8B-87E5-73C954A0D30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Numbering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9AACA771-C155-42EE-B1F6-3250802FCEE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41E327EC-03B7-4B74-918B-B0C1D687AC2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0505EF0-3E37-4B72-9571-6377B1E179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FD894ACD-C1A0-4897-BA0D-41ABFE79E6F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D87B381-6371-4F72-B8CD-A8EA93E53D3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B3D1170-B378-46CF-B904-3C9D103D7E8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882AEAD-54FF-4C8C-B6E4-5063DE9DB84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0E0E6580-0D8C-4AEB-8BB3-0C9619322A5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97CC369-D29F-4303-B71B-DA152FE40F0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83E69A97-DC56-45DA-B86D-1034B731D4E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29B7B5D-5AAD-47B2-A602-6BD167660EB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Graphic 163" descr="Informatie">
                <a:extLst>
                  <a:ext uri="{FF2B5EF4-FFF2-40B4-BE49-F238E27FC236}">
                    <a16:creationId xmlns:a16="http://schemas.microsoft.com/office/drawing/2014/main" id="{34B18A7D-86AE-4E58-8AF9-73153DF6B6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VOORBEELD">
              <a:extLst>
                <a:ext uri="{FF2B5EF4-FFF2-40B4-BE49-F238E27FC236}">
                  <a16:creationId xmlns:a16="http://schemas.microsoft.com/office/drawing/2014/main" id="{20D7DC9B-E1F0-4FA4-B07C-7F8F1C4C1D0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4380905-C41A-42B5-A1F2-7A7C39797FF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1EB861B2-BC85-4373-A907-F90F58504FA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8597061C-D0D0-4557-8EA8-4ED804C8B1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33057BC-6F1C-4C07-929A-82014E7D39E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2E020E0C-7B92-4E91-A4ED-E0E5D8F0D2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B0921712-F811-44EB-9B09-4BDCD39A62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A71F7E1E-237D-44A5-9398-E8AAB2FD88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713EBC0C-A777-44E1-A0EC-FBEC22E7CD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CCA7F762-0F5B-4D3F-AC52-A0CCD2E10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6" name="Pijl: rechts 205">
                  <a:extLst>
                    <a:ext uri="{FF2B5EF4-FFF2-40B4-BE49-F238E27FC236}">
                      <a16:creationId xmlns:a16="http://schemas.microsoft.com/office/drawing/2014/main" id="{ED5E7586-7366-4432-A088-AEB46E42B77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FE71E166-41F9-4D1D-A333-3322CF4A4A2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65D1DDE4-3B8C-432F-835E-61793A26E9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0E25FB8B-A917-421D-A058-D1F86FED0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03AD9125-BF4D-4813-BE9A-CDEBAC100A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1E93EDBC-6059-4ED2-8CD1-8904E71606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48FA60B4-E37A-46FE-96F7-7AA859A553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FDB59B01-9F23-4530-8D19-E1FEEEEC1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9" name="Pijl: rechts 198">
                  <a:extLst>
                    <a:ext uri="{FF2B5EF4-FFF2-40B4-BE49-F238E27FC236}">
                      <a16:creationId xmlns:a16="http://schemas.microsoft.com/office/drawing/2014/main" id="{EB49FB59-9363-4300-8B12-D80FCAF76D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184F9F19-463D-4CBF-A2FC-3CEEE1F69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E3A81F1E-0312-4BAF-B468-FACA87631B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2D3C7B88-9518-44F7-BA0D-15FF2DA13A3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12BE4543-02DC-486C-AA00-D2739184AB0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55BFA5D3-A420-445C-A5D5-766ADBDD830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EF7D7182-E73E-4AA2-8A3C-E4BB4AA7BD3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9DCE1A5C-F1FF-436B-8A18-07847FED593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41C68C0D-9721-4373-814F-4A70D67AB7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B10690B7-AE2F-44EF-8BFC-FE70BF29D5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B2DCB35F-8E25-4802-B93C-813CD24C7B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904E43F4-39A0-46A5-B717-BCBB032FD2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7D88F637-1C33-48A5-8E06-31777A4E2D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33087775-16D6-480F-839D-84ED5D539DE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90FB94AF-6716-43D9-9D2B-3B6AFB6AB19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29433425-1902-43C6-9829-D2642443555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2784BCC9-1612-415E-AB77-099C3EB8307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BD3D9AC2-887F-4721-A2EA-B8031D0EF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92613AF4-8950-4436-AE41-C2DA23F108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F07C94C7-D974-4376-BEE8-5F224F1800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971E3383-5249-4F32-BD2E-7050C0B893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F80464D1-5135-4AC7-9A7D-547BD5E62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4" name="Pijl: rechts 183">
                  <a:extLst>
                    <a:ext uri="{FF2B5EF4-FFF2-40B4-BE49-F238E27FC236}">
                      <a16:creationId xmlns:a16="http://schemas.microsoft.com/office/drawing/2014/main" id="{85DE14DC-6FA2-491A-8047-9768A63D761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14" name="INSTRUCTION">
            <a:extLst>
              <a:ext uri="{FF2B5EF4-FFF2-40B4-BE49-F238E27FC236}">
                <a16:creationId xmlns:a16="http://schemas.microsoft.com/office/drawing/2014/main" id="{35FDA2D1-9761-41CD-ADCE-362C5F5FAE96}"/>
              </a:ext>
            </a:extLst>
          </p:cNvPr>
          <p:cNvGrpSpPr/>
          <p:nvPr userDrawn="1"/>
        </p:nvGrpSpPr>
        <p:grpSpPr>
          <a:xfrm>
            <a:off x="12776180" y="0"/>
            <a:ext cx="3693386" cy="6261886"/>
            <a:chOff x="-3786437" y="0"/>
            <a:chExt cx="3693386" cy="6261886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0701E0CD-A3A6-4694-8265-91E7CF7A73F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A4FDCA53-CDF9-4E49-9649-0BE569DD7D63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148ECB09-CDB6-4813-BE1A-4052994CA7F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6E6E4C4C-8CCA-406C-9907-B961191FFD4E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9" name="Groep 218">
              <a:extLst>
                <a:ext uri="{FF2B5EF4-FFF2-40B4-BE49-F238E27FC236}">
                  <a16:creationId xmlns:a16="http://schemas.microsoft.com/office/drawing/2014/main" id="{EAFABADA-EB3A-41C3-8D6A-7F79B5FBE72A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2D4E56BE-27E6-44B7-A578-4C23A4AC150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Ovaal 267">
                <a:extLst>
                  <a:ext uri="{FF2B5EF4-FFF2-40B4-BE49-F238E27FC236}">
                    <a16:creationId xmlns:a16="http://schemas.microsoft.com/office/drawing/2014/main" id="{6E2ED69C-320B-4CBA-A757-45C79C1859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Vrije vorm: vorm 268">
                <a:extLst>
                  <a:ext uri="{FF2B5EF4-FFF2-40B4-BE49-F238E27FC236}">
                    <a16:creationId xmlns:a16="http://schemas.microsoft.com/office/drawing/2014/main" id="{6850264F-6A9A-48F9-B15A-7A870DD3B63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Rechthoek: afgeronde hoeken 269">
                <a:extLst>
                  <a:ext uri="{FF2B5EF4-FFF2-40B4-BE49-F238E27FC236}">
                    <a16:creationId xmlns:a16="http://schemas.microsoft.com/office/drawing/2014/main" id="{94ECCE53-9C5C-4945-83FC-AE8DA19CAD2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F0211856-E900-4D6C-9EE2-93B3B25C25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65E951AC-73B6-496A-B419-4ACF419549D2}"/>
                  </a:ext>
                </a:extLst>
              </p:cNvPr>
              <p:cNvCxnSpPr>
                <a:cxnSpLocks/>
                <a:stCxn id="27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EA97E8E0-B269-4562-BBCC-1322AFF1473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96095285-AE9D-4A48-853B-928D6B9FB287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2" name="Groep 221">
              <a:extLst>
                <a:ext uri="{FF2B5EF4-FFF2-40B4-BE49-F238E27FC236}">
                  <a16:creationId xmlns:a16="http://schemas.microsoft.com/office/drawing/2014/main" id="{35A8D79A-72C7-4415-BBA7-B218073C565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1ECAAF28-9302-4E60-8CC3-9E27B01462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0ED26CD8-E31D-4523-9F51-97CC613F814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66" name="Gelijkbenige driehoek 265">
                <a:extLst>
                  <a:ext uri="{FF2B5EF4-FFF2-40B4-BE49-F238E27FC236}">
                    <a16:creationId xmlns:a16="http://schemas.microsoft.com/office/drawing/2014/main" id="{EA4C00A2-62B9-4F2C-A931-7B7A1A1A419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973403C7-E6E4-40B6-AB81-2A396D66C4B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5A32D6AD-0327-4D04-A43F-8DAA02CEE1E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BD860D4A-7BA8-46E9-ABC4-E657745BB76D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869985B0-F51E-4427-BA09-FD26E796007B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9" name="Groep 228">
              <a:extLst>
                <a:ext uri="{FF2B5EF4-FFF2-40B4-BE49-F238E27FC236}">
                  <a16:creationId xmlns:a16="http://schemas.microsoft.com/office/drawing/2014/main" id="{2B3C4C89-B63C-418D-8306-73F049E539C1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167630C6-DBF0-4286-8B70-59557DF1D8A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31C4495-3F67-404E-AFA0-2C7691DA188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58" name="Groep 257">
                    <a:extLst>
                      <a:ext uri="{FF2B5EF4-FFF2-40B4-BE49-F238E27FC236}">
                        <a16:creationId xmlns:a16="http://schemas.microsoft.com/office/drawing/2014/main" id="{8C939A53-A4BB-4AEB-870A-31772C0B1E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61" name="Rechthoek 260">
                      <a:extLst>
                        <a:ext uri="{FF2B5EF4-FFF2-40B4-BE49-F238E27FC236}">
                          <a16:creationId xmlns:a16="http://schemas.microsoft.com/office/drawing/2014/main" id="{E47D7648-28D6-4CFB-8297-BB9E57C7FA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Rechthoek 261">
                      <a:extLst>
                        <a:ext uri="{FF2B5EF4-FFF2-40B4-BE49-F238E27FC236}">
                          <a16:creationId xmlns:a16="http://schemas.microsoft.com/office/drawing/2014/main" id="{8BAF9232-37B6-4032-B057-30E299DA6F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Ovaal 262">
                      <a:extLst>
                        <a:ext uri="{FF2B5EF4-FFF2-40B4-BE49-F238E27FC236}">
                          <a16:creationId xmlns:a16="http://schemas.microsoft.com/office/drawing/2014/main" id="{049D23BA-3FA5-4A7F-A821-221087FD16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9" name="Afbeelding 258">
                    <a:extLst>
                      <a:ext uri="{FF2B5EF4-FFF2-40B4-BE49-F238E27FC236}">
                        <a16:creationId xmlns:a16="http://schemas.microsoft.com/office/drawing/2014/main" id="{5269CFF7-F4F8-49A0-BD6A-A7A53C6482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0" name="Afbeelding 259">
                    <a:extLst>
                      <a:ext uri="{FF2B5EF4-FFF2-40B4-BE49-F238E27FC236}">
                        <a16:creationId xmlns:a16="http://schemas.microsoft.com/office/drawing/2014/main" id="{B5AFA036-5F48-46EA-B589-F4FDD75E0D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A27E2242-888D-47F6-B78C-57BF3E9D379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6" name="Rechthoek 255">
                    <a:extLst>
                      <a:ext uri="{FF2B5EF4-FFF2-40B4-BE49-F238E27FC236}">
                        <a16:creationId xmlns:a16="http://schemas.microsoft.com/office/drawing/2014/main" id="{B0B7F8CA-4B42-4263-BC28-395A9C5468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7" name="Rechthoek 256">
                    <a:extLst>
                      <a:ext uri="{FF2B5EF4-FFF2-40B4-BE49-F238E27FC236}">
                        <a16:creationId xmlns:a16="http://schemas.microsoft.com/office/drawing/2014/main" id="{2076B468-1242-4AF8-B890-BC1FD1546F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7579294B-540C-41CB-99A9-C0E0F972C3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BCC30562-468F-4856-B25C-C28666AF96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821DD50B-0EDE-4EC4-9457-FE591A48964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C40C6FA3-E50D-4AEA-9802-9D2E29C3554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50" name="Gelijkbenige driehoek 249">
                <a:extLst>
                  <a:ext uri="{FF2B5EF4-FFF2-40B4-BE49-F238E27FC236}">
                    <a16:creationId xmlns:a16="http://schemas.microsoft.com/office/drawing/2014/main" id="{D5D5A243-DA8A-4C6E-B0AF-CA0A517A720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0" name="Groep 229">
              <a:extLst>
                <a:ext uri="{FF2B5EF4-FFF2-40B4-BE49-F238E27FC236}">
                  <a16:creationId xmlns:a16="http://schemas.microsoft.com/office/drawing/2014/main" id="{54DCC72E-B1F9-4CC0-ACFA-5FA9D0700727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F54657DA-A995-4A9D-B804-F10FBEC90A91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ECEE6F91-80D2-4F7D-B43C-437EE9BFCF5A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Tekstvak 235">
                <a:extLst>
                  <a:ext uri="{FF2B5EF4-FFF2-40B4-BE49-F238E27FC236}">
                    <a16:creationId xmlns:a16="http://schemas.microsoft.com/office/drawing/2014/main" id="{77F02EFC-1FC7-4BCE-B14F-2C6A76EC3581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237" name="Tekstvak 236">
                <a:extLst>
                  <a:ext uri="{FF2B5EF4-FFF2-40B4-BE49-F238E27FC236}">
                    <a16:creationId xmlns:a16="http://schemas.microsoft.com/office/drawing/2014/main" id="{25C88E28-1517-4A57-B241-D2BFF0D7C983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A97AB0E1-A5C0-4674-BA9A-D8882B347DE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Gelijkbenige driehoek 238">
                <a:extLst>
                  <a:ext uri="{FF2B5EF4-FFF2-40B4-BE49-F238E27FC236}">
                    <a16:creationId xmlns:a16="http://schemas.microsoft.com/office/drawing/2014/main" id="{71017CB7-73D0-4EFE-9194-8F8B3A3D2F9F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62A4776D-2235-4CE9-A37B-83911A03BE86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45" name="Rechthoek 244">
                  <a:extLst>
                    <a:ext uri="{FF2B5EF4-FFF2-40B4-BE49-F238E27FC236}">
                      <a16:creationId xmlns:a16="http://schemas.microsoft.com/office/drawing/2014/main" id="{030ECB14-0A2D-4F31-B74B-02D9606298B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006B0C23-47F7-4436-803D-31704E3D5E4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F7BA9E15-D945-4308-834C-B050EE9E472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8A826B49-F72E-4F47-8305-D7F38D6E874C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40D884E-B7D7-466C-935F-38B77310CCE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F2556A7D-7328-46ED-8C0B-5816F5D2D1F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Rechthoek 243">
                  <a:extLst>
                    <a:ext uri="{FF2B5EF4-FFF2-40B4-BE49-F238E27FC236}">
                      <a16:creationId xmlns:a16="http://schemas.microsoft.com/office/drawing/2014/main" id="{1AF5E188-D546-4011-9380-8097DD307A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31" name="ICOON_info">
              <a:extLst>
                <a:ext uri="{FF2B5EF4-FFF2-40B4-BE49-F238E27FC236}">
                  <a16:creationId xmlns:a16="http://schemas.microsoft.com/office/drawing/2014/main" id="{CEF130EF-FDD9-470D-A7F1-01BCA88D2C05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232" name="Ovaal 231">
                <a:extLst>
                  <a:ext uri="{FF2B5EF4-FFF2-40B4-BE49-F238E27FC236}">
                    <a16:creationId xmlns:a16="http://schemas.microsoft.com/office/drawing/2014/main" id="{934CC2DA-F706-4ACB-8E8A-4F747556022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Graphic 163" descr="Informatie">
                <a:extLst>
                  <a:ext uri="{FF2B5EF4-FFF2-40B4-BE49-F238E27FC236}">
                    <a16:creationId xmlns:a16="http://schemas.microsoft.com/office/drawing/2014/main" id="{B1997B03-F00C-4742-B50E-D3762B6353D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3" name="Tijdelijke aanduiding voor tekst 4">
            <a:extLst>
              <a:ext uri="{FF2B5EF4-FFF2-40B4-BE49-F238E27FC236}">
                <a16:creationId xmlns:a16="http://schemas.microsoft.com/office/drawing/2014/main" id="{46F3A71B-87FF-4403-B518-B714FC933C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6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beelding">
            <a:extLst>
              <a:ext uri="{FF2B5EF4-FFF2-40B4-BE49-F238E27FC236}">
                <a16:creationId xmlns:a16="http://schemas.microsoft.com/office/drawing/2014/main" id="{EDBF1A35-7D52-4687-9074-8D9E276BD8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501"/>
            <a:ext cx="12192000" cy="685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44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</a:t>
            </a:r>
            <a:br>
              <a:rPr lang="en-GB" noProof="0" dirty="0"/>
            </a:br>
            <a:r>
              <a:rPr lang="en-GB" noProof="0" dirty="0"/>
              <a:t>to insert an image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700A85-1A6C-49BD-8CA1-A51767784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271ACE-A819-48CE-B93D-BD1A0D12A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082759-0A23-4BDC-A83C-4F0006D4C31A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Image</a:t>
            </a:r>
          </a:p>
        </p:txBody>
      </p:sp>
      <p:grpSp>
        <p:nvGrpSpPr>
          <p:cNvPr id="50" name="INSTRUCTION">
            <a:extLst>
              <a:ext uri="{FF2B5EF4-FFF2-40B4-BE49-F238E27FC236}">
                <a16:creationId xmlns:a16="http://schemas.microsoft.com/office/drawing/2014/main" id="{0E145B32-FF1E-41A6-A39A-101E3A21588E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83069468-BD74-4387-B4A8-6E5FA29E73F4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4E2395AD-7CEB-4E95-BDFB-4B2D39329097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978EB60-03EB-404B-9194-766EF15A1C52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2770DAD4-E46F-4EB6-891E-71301861CCA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B23D5227-4424-4D44-BAA6-51EC512391B2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FDFDAFEC-BFA3-4B39-910D-C7E8E5415B1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137FDCE3-B9A0-4BC6-9E5C-6EB758EEDB8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59" name="Rechthoek met één afgeknipte en afgeronde hoek 47">
                  <a:extLst>
                    <a:ext uri="{FF2B5EF4-FFF2-40B4-BE49-F238E27FC236}">
                      <a16:creationId xmlns:a16="http://schemas.microsoft.com/office/drawing/2014/main" id="{5E2DCD0A-C503-4D48-B689-819656F4AFD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ige driehoek 59">
                  <a:extLst>
                    <a:ext uri="{FF2B5EF4-FFF2-40B4-BE49-F238E27FC236}">
                      <a16:creationId xmlns:a16="http://schemas.microsoft.com/office/drawing/2014/main" id="{DEECB130-A82E-4C5A-8466-77C87B3E96F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4CF90D28-2ED1-46E1-B2AD-35A1BF3909D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15126384-B50C-4810-81D7-076136B56F9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2BF1D071-15E6-4663-BAD1-7C9ECA1D41D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63" name="INSTRUCTION">
            <a:extLst>
              <a:ext uri="{FF2B5EF4-FFF2-40B4-BE49-F238E27FC236}">
                <a16:creationId xmlns:a16="http://schemas.microsoft.com/office/drawing/2014/main" id="{73D522BB-511E-49DE-94A0-FC94710CCA70}"/>
              </a:ext>
            </a:extLst>
          </p:cNvPr>
          <p:cNvGrpSpPr/>
          <p:nvPr userDrawn="1"/>
        </p:nvGrpSpPr>
        <p:grpSpPr>
          <a:xfrm>
            <a:off x="12776180" y="0"/>
            <a:ext cx="3693386" cy="6261886"/>
            <a:chOff x="-3786437" y="0"/>
            <a:chExt cx="3693386" cy="6261886"/>
          </a:xfrm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A1315ED2-99DE-4784-95DD-867707853CB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ECBDE29-2771-47CC-8940-5A7285DCEEB6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21C415B2-CFD8-4DDE-8A53-0CD3CE27AD1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4C0E711-1B0B-414E-B6F3-72531A9EA01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55CF0D0B-BB34-43A0-82E2-7FE4240494D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4F6425D5-F0F2-4BC3-92FD-F61E0B9D665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Ovaal 114">
                <a:extLst>
                  <a:ext uri="{FF2B5EF4-FFF2-40B4-BE49-F238E27FC236}">
                    <a16:creationId xmlns:a16="http://schemas.microsoft.com/office/drawing/2014/main" id="{7A5CF414-F58D-417B-B3E2-7B2E2689C4A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Vrije vorm: vorm 115">
                <a:extLst>
                  <a:ext uri="{FF2B5EF4-FFF2-40B4-BE49-F238E27FC236}">
                    <a16:creationId xmlns:a16="http://schemas.microsoft.com/office/drawing/2014/main" id="{9947028E-F689-4BD7-9D97-883727E787A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hthoek: afgeronde hoeken 116">
                <a:extLst>
                  <a:ext uri="{FF2B5EF4-FFF2-40B4-BE49-F238E27FC236}">
                    <a16:creationId xmlns:a16="http://schemas.microsoft.com/office/drawing/2014/main" id="{1DAFF122-A682-4207-96EA-C9C030FD8E9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A254A895-5AF9-4973-9C34-F36A78BC66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82F83031-690F-4B3F-A5D3-DBCC49546E30}"/>
                  </a:ext>
                </a:extLst>
              </p:cNvPr>
              <p:cNvCxnSpPr>
                <a:cxnSpLocks/>
                <a:stCxn id="11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8EC61ABF-BFD1-41B2-8F78-68FEEB8DD20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97AFCC8F-D6D2-4917-BDF1-1B35E5201C5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7B4EAEEB-4B1B-478F-A4BF-3E2B2649575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28EBC2C-7547-40B3-AF72-955E0C64B46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9DDD0722-BE58-4BCB-ACB2-C138E55F84E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3" name="Gelijkbenige driehoek 112">
                <a:extLst>
                  <a:ext uri="{FF2B5EF4-FFF2-40B4-BE49-F238E27FC236}">
                    <a16:creationId xmlns:a16="http://schemas.microsoft.com/office/drawing/2014/main" id="{580F05D2-4A20-488D-8A8A-68321F6B29B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09A6CA93-F25E-4E08-B0AC-C6657DE1FF6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26FBCF2-C26E-4AFA-ABC8-8D8C1032828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01B47A59-F944-427A-9983-C1C1DF6F09B4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F83BAD99-174D-4CF3-A5F0-EDCA310A9038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CECE775E-73C2-4D04-AFD1-69D370BD4830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43692426-98A0-45B9-9409-ED4A652F948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A9270186-EC54-4AD2-8BD7-6B062B213E1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5" name="Groep 104">
                    <a:extLst>
                      <a:ext uri="{FF2B5EF4-FFF2-40B4-BE49-F238E27FC236}">
                        <a16:creationId xmlns:a16="http://schemas.microsoft.com/office/drawing/2014/main" id="{399478AC-A463-4951-85B0-7153A47F21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08" name="Rechthoek 107">
                      <a:extLst>
                        <a:ext uri="{FF2B5EF4-FFF2-40B4-BE49-F238E27FC236}">
                          <a16:creationId xmlns:a16="http://schemas.microsoft.com/office/drawing/2014/main" id="{E153C7B8-4424-4D67-A178-AB4E209903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9" name="Rechthoek 108">
                      <a:extLst>
                        <a:ext uri="{FF2B5EF4-FFF2-40B4-BE49-F238E27FC236}">
                          <a16:creationId xmlns:a16="http://schemas.microsoft.com/office/drawing/2014/main" id="{8EE70B01-41A0-40CE-884C-2E79C7E5323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0" name="Ovaal 109">
                      <a:extLst>
                        <a:ext uri="{FF2B5EF4-FFF2-40B4-BE49-F238E27FC236}">
                          <a16:creationId xmlns:a16="http://schemas.microsoft.com/office/drawing/2014/main" id="{EC0D1056-4AA0-4A00-A67B-9A729FAEB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1372E2DE-D8BC-4AF7-B7BD-EC0DCB69201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Afbeelding 106">
                    <a:extLst>
                      <a:ext uri="{FF2B5EF4-FFF2-40B4-BE49-F238E27FC236}">
                        <a16:creationId xmlns:a16="http://schemas.microsoft.com/office/drawing/2014/main" id="{1B7C41D8-DC25-4924-8CC3-FAD6AD595E8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95983BCA-3ACA-400F-BB52-F42D3191C05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BD28A47-6186-4470-8902-A68ABD0927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D093C65D-1294-464B-85C2-6A8ACD575D2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A273981A-3FE3-494E-941F-41D3F32AAFC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8CE87A2D-17BD-482F-933A-01B0EDFDD9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3BB95276-A397-4F39-A884-60C8669C9A0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E7E8FD9A-07A1-47B0-93AE-A7B7C985A1D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7" name="Gelijkbenige driehoek 96">
                <a:extLst>
                  <a:ext uri="{FF2B5EF4-FFF2-40B4-BE49-F238E27FC236}">
                    <a16:creationId xmlns:a16="http://schemas.microsoft.com/office/drawing/2014/main" id="{F1CD4900-20B4-4E35-BB83-2C22F9B8B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0B44ACC1-5F14-476A-935C-C8F8F3560512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6B7DC2E6-2931-4B5A-9234-6A2D9B36923F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4DF5CA56-0A75-40A1-89E5-D0D24B98D077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6472B392-AC4B-47C4-A5CE-4925FBCE1B0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CAA97161-6D80-4993-BEBA-B46CFC02ACFD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85" name="Vrije vorm: vorm 84">
                <a:extLst>
                  <a:ext uri="{FF2B5EF4-FFF2-40B4-BE49-F238E27FC236}">
                    <a16:creationId xmlns:a16="http://schemas.microsoft.com/office/drawing/2014/main" id="{8C1BC23A-9471-404D-9F05-4ECF38ED6FB4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Gelijkbenige driehoek 85">
                <a:extLst>
                  <a:ext uri="{FF2B5EF4-FFF2-40B4-BE49-F238E27FC236}">
                    <a16:creationId xmlns:a16="http://schemas.microsoft.com/office/drawing/2014/main" id="{E2B8C6C4-2938-41C9-9B6B-EBD2D73BF77C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3539DBD1-3661-4B8F-AFC6-43FC7D97C50E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01251967-E8CB-49E2-AA6B-F569707EA7E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3AE632FF-4EE3-4C64-97CE-C3BFF17624C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E67ECBDC-3130-4A89-BB41-1EDF00669DA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A4A10A44-09F5-4EC5-9841-FA31BC17D547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2B62475-C238-4D54-A6C7-80E612281AD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9A3A8C5C-A779-41FE-AA7F-4DFFAF4762B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40852E28-4D13-4C9C-9D78-AF61AA105F5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8" name="ICOON_info">
              <a:extLst>
                <a:ext uri="{FF2B5EF4-FFF2-40B4-BE49-F238E27FC236}">
                  <a16:creationId xmlns:a16="http://schemas.microsoft.com/office/drawing/2014/main" id="{2C2CC64B-D9CF-489B-BD55-C1E341252586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C56081F7-263D-4034-9F9C-203A5EA557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10B6FDAA-A244-4221-AF93-99686EBB86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20" name="Tijdelijke aanduiding voor tekst 3">
            <a:extLst>
              <a:ext uri="{FF2B5EF4-FFF2-40B4-BE49-F238E27FC236}">
                <a16:creationId xmlns:a16="http://schemas.microsoft.com/office/drawing/2014/main" id="{D18CF684-C0EF-4770-9501-0C7E90B2D8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-1"/>
            <a:ext cx="12196800" cy="3480541"/>
          </a:xfr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Gradient</a:t>
            </a:r>
          </a:p>
        </p:txBody>
      </p:sp>
      <p:sp>
        <p:nvSpPr>
          <p:cNvPr id="122" name="Tijdelijke aanduiding voor tekst 4">
            <a:extLst>
              <a:ext uri="{FF2B5EF4-FFF2-40B4-BE49-F238E27FC236}">
                <a16:creationId xmlns:a16="http://schemas.microsoft.com/office/drawing/2014/main" id="{CC513BC0-83E8-4DA3-9839-4947B6661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2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2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56">
            <a:extLst>
              <a:ext uri="{FF2B5EF4-FFF2-40B4-BE49-F238E27FC236}">
                <a16:creationId xmlns:a16="http://schemas.microsoft.com/office/drawing/2014/main" id="{E9603DB5-5922-427E-B055-D5FA03B29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6251" y="-5126"/>
            <a:ext cx="6275276" cy="6868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8" name="Grafiek">
            <a:extLst>
              <a:ext uri="{FF2B5EF4-FFF2-40B4-BE49-F238E27FC236}">
                <a16:creationId xmlns:a16="http://schemas.microsoft.com/office/drawing/2014/main" id="{BCF6D647-27B7-4434-A2A9-89DCA489ABB0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05701" y="1467101"/>
            <a:ext cx="5266800" cy="4600198"/>
          </a:xfrm>
          <a:prstGeom prst="rect">
            <a:avLst/>
          </a:prstGeom>
          <a:noFill/>
        </p:spPr>
        <p:txBody>
          <a:bodyPr vert="horz" lIns="0" tIns="140400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nl-NL" sz="120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 noProof="0" dirty="0"/>
              <a:t>Click on the icon below</a:t>
            </a:r>
            <a:br>
              <a:rPr lang="en-GB" noProof="0" dirty="0"/>
            </a:br>
            <a:r>
              <a:rPr lang="en-GB" noProof="0" dirty="0"/>
              <a:t>to insert a chart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FD1E8-4380-4E1A-93E6-E35BB61A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A2372A-4E9E-469E-A592-39EE26B31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/>
          <a:lstStyle/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B6CCA1-7FD1-4A28-9D19-C77474607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/>
          <a:lstStyle/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32DCF0E-1150-48D8-A242-5E339EADF1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372" y="1466499"/>
            <a:ext cx="5037928" cy="4600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D18F2F-8B5F-46E0-82F4-13266339CF2D}"/>
              </a:ext>
            </a:extLst>
          </p:cNvPr>
          <p:cNvSpPr txBox="1"/>
          <p:nvPr userDrawn="1"/>
        </p:nvSpPr>
        <p:spPr>
          <a:xfrm>
            <a:off x="8658225" y="-271056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noProof="0" dirty="0">
                <a:solidFill>
                  <a:schemeClr val="tx2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Text + chart</a:t>
            </a:r>
          </a:p>
        </p:txBody>
      </p:sp>
      <p:grpSp>
        <p:nvGrpSpPr>
          <p:cNvPr id="11" name="INSTRUCTION">
            <a:extLst>
              <a:ext uri="{FF2B5EF4-FFF2-40B4-BE49-F238E27FC236}">
                <a16:creationId xmlns:a16="http://schemas.microsoft.com/office/drawing/2014/main" id="{941E057F-8D50-40B3-841F-9FB96AD81666}"/>
              </a:ext>
            </a:extLst>
          </p:cNvPr>
          <p:cNvGrpSpPr/>
          <p:nvPr userDrawn="1"/>
        </p:nvGrpSpPr>
        <p:grpSpPr>
          <a:xfrm>
            <a:off x="8469641" y="7033211"/>
            <a:ext cx="3727954" cy="1577390"/>
            <a:chOff x="5846" y="7033211"/>
            <a:chExt cx="3727954" cy="157739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CF2ADC4-F3E2-4D08-B562-B9DD7436BB7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4AFF6F5C-346E-4CC9-8BD0-D72574F48B2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F130A87-EB0C-43D6-847F-8538D30D66F9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9F56987-356F-4D03-847B-E9D580810A1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8F59785-DF9B-439F-A7BF-9F0F1703A9AC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34C5D6A-5E5C-4013-A414-2BEA767023B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14FC9F5C-1A84-4E68-9277-14014EFB0A8E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0" name="Rechthoek met één afgeknipte en afgeronde hoek 47">
                  <a:extLst>
                    <a:ext uri="{FF2B5EF4-FFF2-40B4-BE49-F238E27FC236}">
                      <a16:creationId xmlns:a16="http://schemas.microsoft.com/office/drawing/2014/main" id="{ABD63010-EEAD-4B3D-944E-A8F220CF3EC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Rechthoekige driehoek 20">
                  <a:extLst>
                    <a:ext uri="{FF2B5EF4-FFF2-40B4-BE49-F238E27FC236}">
                      <a16:creationId xmlns:a16="http://schemas.microsoft.com/office/drawing/2014/main" id="{B781EBFF-92D3-47A5-BE4E-99C713DCB92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A112B079-C82E-4131-8790-1A26710EBC6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BEFF4F6E-DD2A-4F8B-B336-6A4F594F110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2507721-D42F-4BC8-A62D-D3AACA998F9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24" name="INSTRUCTION">
            <a:extLst>
              <a:ext uri="{FF2B5EF4-FFF2-40B4-BE49-F238E27FC236}">
                <a16:creationId xmlns:a16="http://schemas.microsoft.com/office/drawing/2014/main" id="{69E8E7F0-8B8A-4273-A478-1F47496B7DF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07DE381-A64F-449C-840D-C51330C9C96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842CF1D-EFE8-4ED0-9359-388BB8A2439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20005B5-F6B1-4E5E-81DE-33E86DC40E6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C6E0F1D-24C4-4980-979F-225CE587DC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F12D0AB-B66E-4FA4-A989-78418B1F0E3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713DD8A-2496-4629-91D8-4C248DA415C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C36401EF-D141-4BBB-B2B1-B0DD6AF7C29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DD66642-68BA-4388-A9AE-10C9B2CD920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69380A45-5AC2-43A0-B7CC-5EC9024F276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AD534FA-9833-46F4-B9D4-E1759CD448B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B11E832E-DFD4-4EDA-8F0F-3D2789696C6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596F8173-FD6C-47E2-93C5-1407726FFA1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Numbering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2906158D-AC54-47D0-A75B-BF9737A821D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B3AC651-DDAD-4058-8978-2BAC91BCF6E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8B0C93F-46A3-4294-8534-AC2B0F3F744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4946B5DA-CF87-49EE-BA94-2471087B9D1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text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B4472071-EF46-40B5-96A8-2BA6A6A560F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E8274F3E-4F1C-4B84-B043-A6898102B2B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F60B55AE-8C79-4405-BCBC-67E84512785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31B70CC6-4E8B-4F84-830C-20C9F1B07B2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9B376B8-5AF5-43CD-B0E9-94173CC8CE47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6" name="ICOON_info">
              <a:extLst>
                <a:ext uri="{FF2B5EF4-FFF2-40B4-BE49-F238E27FC236}">
                  <a16:creationId xmlns:a16="http://schemas.microsoft.com/office/drawing/2014/main" id="{E418DC3D-F8C0-4779-A3A1-9D84821482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0E7300F2-D4C0-4C3D-84FE-C6F35B3AD8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EDF63A4B-333E-4316-99F3-F6D62BB4BE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VOORBEELD">
              <a:extLst>
                <a:ext uri="{FF2B5EF4-FFF2-40B4-BE49-F238E27FC236}">
                  <a16:creationId xmlns:a16="http://schemas.microsoft.com/office/drawing/2014/main" id="{EE3B0EEC-12C9-43EC-94FE-C4B5C2382F5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242AF70-4756-4CF6-B00B-27F7175171C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56076417-FE11-490E-A8D2-D177F047F6C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B5FBE60A-4907-408C-9AF9-7FCFCC4077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B9DB3883-3EDA-4411-98D9-A7F2746589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843BC97-5D5A-4CD8-8510-5E9540B0DB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7B4449B3-B576-4BBB-891C-E6CB42961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62A0D757-E141-415B-BCEB-2DE22E8931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42DC50E7-3408-45A0-A6EE-9368BB5AA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7F448AA6-D890-4D7A-B3C0-71B03FBD9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81">
                  <a:extLst>
                    <a:ext uri="{FF2B5EF4-FFF2-40B4-BE49-F238E27FC236}">
                      <a16:creationId xmlns:a16="http://schemas.microsoft.com/office/drawing/2014/main" id="{CBC399FD-C3C5-43DF-BA6B-D561BAF066C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2EBC49A8-7273-477B-AECF-A66AEF25E81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34F709D-9F99-4F80-AAE7-41945923AA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8ECD0124-1CA1-4235-9F7C-F8593A067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4F1EA27-BFD9-4FF5-B12C-08C0508A78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6A7CA80-1FDF-43B5-BB90-16E41E77C0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765A43D-E761-4DEB-9935-B02EB82B80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F3BBBF2E-E509-45C3-9B44-52C4E06BD5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91721273-356E-4531-A1BD-B49CEC4BF32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DE393CF1-533C-444E-9F4C-1B2506A16D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E1EE9C25-3BEA-47B9-A78D-64DBBC0BB8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1308C9A6-9450-47A4-B59C-893343BAF8B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31D9D0E-F2C3-46D7-9E4E-7AEE417106B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B72B29B9-4919-4455-A133-397B8AC64AE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58C172D5-B24E-4C5B-87EF-D35967E2FDF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BF08E0BE-09F1-4C29-AA68-A8E441A0B9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FD78A1D-8CF8-4938-8944-6BB2720DD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37D5A30B-0A04-4979-A440-FC54918E1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FEE7D322-9733-4A4F-9027-4F909EC68D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EB0258BE-D564-488C-B369-2B6E78FC0F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AF88210-93F5-455E-8BC1-E5475804D2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9C546FED-A9EB-4085-B58B-07C620F2881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BA43515-A89A-422D-9D65-98CDFD066E7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CF0C99F8-DB11-4D13-AE24-7247BED7036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C3F9FF11-51B0-455C-B0D0-42449CBFCE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C1B40D1F-11A4-4F1E-8A5D-23CCF1DD0D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8E281482-3D8C-42C2-BB22-EC1ABAB65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BD2C4FC6-7B62-465D-A721-A121047A6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A2F08A5-771F-4A96-8783-2FAA8AA43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227A49A-59DB-4D35-9323-288B86D956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4F88AC49-A9B2-4D29-BFAA-A9424F75DDD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0" name="INSTRUCTION">
            <a:extLst>
              <a:ext uri="{FF2B5EF4-FFF2-40B4-BE49-F238E27FC236}">
                <a16:creationId xmlns:a16="http://schemas.microsoft.com/office/drawing/2014/main" id="{881164AF-3C52-4013-BC5A-B6D8351CBA13}"/>
              </a:ext>
            </a:extLst>
          </p:cNvPr>
          <p:cNvGrpSpPr/>
          <p:nvPr userDrawn="1"/>
        </p:nvGrpSpPr>
        <p:grpSpPr>
          <a:xfrm>
            <a:off x="12776180" y="1"/>
            <a:ext cx="3693386" cy="5855257"/>
            <a:chOff x="-3786437" y="1"/>
            <a:chExt cx="3693386" cy="5855257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54F93913-E9A5-47E1-A9F0-A9F12FD5C167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CD3BE720-896D-4E27-8756-CC3D091F3223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1256CB63-A01F-4DFE-9E20-7D598F31CF10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068614ED-AB6F-4903-A884-584402D01404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E7C7DAF6-4CE4-4861-814F-AE321E2D4DD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84BA1E1-AEC1-4FFC-876E-92EBB91707A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0A991648-DAB0-40B3-960E-CE1DD9D9D8FB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6FFDCF87-C818-46B0-81D8-126E8F514D5C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86442E75-B5CB-45C7-9E30-6363E9EB25CC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167E82A0-66BD-4CE0-863A-E1EB5BA4758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44E7AD5-B699-4BA4-BD8F-260CE9424AFC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F7D35A53-7910-4140-A014-0A25BA1E04C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id="{9410A015-7AA0-4C76-B424-B535FC4867E8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B549BFF-493C-4793-8B1A-053EBCB9A8B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712B706C-C510-42B1-8E54-A5CE9FDB8234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9548F30F-B070-4A3D-AF0A-EC896C1685AB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E855AB1B-4B13-4F7C-8D6C-53FFBC5D098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DA13EEC2-A121-4B06-8807-A6CF430426E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F58EDC7-30C1-44AE-9B2D-874D85E6EA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C14BF337-DE60-4790-A270-7290A7DA5AA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D005752E-1528-41AC-BECD-120BCB0FF9F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F03E0530-FB07-4423-BA23-82371DD4D5D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A6BF5B2D-F7C2-4DBE-B52F-B0E0936CF54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3" name="Rechte verbindingslijn 122">
                  <a:extLst>
                    <a:ext uri="{FF2B5EF4-FFF2-40B4-BE49-F238E27FC236}">
                      <a16:creationId xmlns:a16="http://schemas.microsoft.com/office/drawing/2014/main" id="{C9DDC30E-537A-4717-9D08-E035DD59F1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>
                  <a:extLst>
                    <a:ext uri="{FF2B5EF4-FFF2-40B4-BE49-F238E27FC236}">
                      <a16:creationId xmlns:a16="http://schemas.microsoft.com/office/drawing/2014/main" id="{536EC9C2-C34C-4638-816B-356B9E2A85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>
                  <a:extLst>
                    <a:ext uri="{FF2B5EF4-FFF2-40B4-BE49-F238E27FC236}">
                      <a16:creationId xmlns:a16="http://schemas.microsoft.com/office/drawing/2014/main" id="{2693AC13-DD31-4714-B705-9854F65D5A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8A1AC148-FD2B-47B1-9094-B4D89ECD2D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A992B2D5-499A-4E67-B77C-E87A03ADF8AC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771F97CA-FA36-4129-92C9-6FC5D49B93A5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29" name="Rechthoek 128">
                    <a:extLst>
                      <a:ext uri="{FF2B5EF4-FFF2-40B4-BE49-F238E27FC236}">
                        <a16:creationId xmlns:a16="http://schemas.microsoft.com/office/drawing/2014/main" id="{4BF9EDD2-3676-4884-A8E9-53080C53C8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Rechthoek: afgeronde bovenhoeken 129">
                    <a:extLst>
                      <a:ext uri="{FF2B5EF4-FFF2-40B4-BE49-F238E27FC236}">
                        <a16:creationId xmlns:a16="http://schemas.microsoft.com/office/drawing/2014/main" id="{65199EB1-0D10-48F7-A6A0-56C2A25007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Gelijkbenige driehoek 130">
                    <a:extLst>
                      <a:ext uri="{FF2B5EF4-FFF2-40B4-BE49-F238E27FC236}">
                        <a16:creationId xmlns:a16="http://schemas.microsoft.com/office/drawing/2014/main" id="{D94BDFC4-C809-4A77-8E3D-982BEF79F696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74FBF1A-E7D3-419A-AE9C-980E0156BBF2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A506350-2A03-40F5-BCAA-78FE10B42B8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5FFF77F-D5C7-4C14-BD5E-A59E699BB0E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A10E0CAA-3C60-4902-89E8-4635774579EE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9744A0D-D184-4825-9D11-985CA586742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2BC72005-296E-470B-A613-625CB6DD74A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60D3F218-71DE-4A8D-8E62-5A634AF109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5F157060-0B19-4A44-8B98-DFC7FE913D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3" name="Gelijkbenige driehoek 112">
                <a:extLst>
                  <a:ext uri="{FF2B5EF4-FFF2-40B4-BE49-F238E27FC236}">
                    <a16:creationId xmlns:a16="http://schemas.microsoft.com/office/drawing/2014/main" id="{6744D58E-4210-4A05-B474-8CBCF9CCA6B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E5BD19DA-790C-4A38-8F19-B4C67E870AB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36154D4A-CD0A-4DCC-90BF-5C78F4AB2BC9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FBDD523C-6006-436C-AEB5-FF76AFA9CECF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2587242A-B3BA-419F-B770-53D0FC61071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1921F7BF-A4D5-4861-960C-247918CFDA61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0534A6F-201F-4ED5-BAC4-35843CA04D3A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37DADBD9-0683-40FA-9CFF-D8315E0D6B2D}"/>
                </a:ext>
              </a:extLst>
            </p:cNvPr>
            <p:cNvSpPr/>
            <p:nvPr userDrawn="1"/>
          </p:nvSpPr>
          <p:spPr>
            <a:xfrm>
              <a:off x="-3786437" y="502725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05" name="ICOON_info">
              <a:extLst>
                <a:ext uri="{FF2B5EF4-FFF2-40B4-BE49-F238E27FC236}">
                  <a16:creationId xmlns:a16="http://schemas.microsoft.com/office/drawing/2014/main" id="{ECD2EF9E-CAF6-4187-B596-578EBA11725E}"/>
                </a:ext>
              </a:extLst>
            </p:cNvPr>
            <p:cNvGrpSpPr/>
            <p:nvPr userDrawn="1"/>
          </p:nvGrpSpPr>
          <p:grpSpPr>
            <a:xfrm>
              <a:off x="-376736" y="4856209"/>
              <a:ext cx="283685" cy="283685"/>
              <a:chOff x="-376736" y="5583395"/>
              <a:chExt cx="283685" cy="283685"/>
            </a:xfrm>
          </p:grpSpPr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FB339D8F-76F1-420E-926A-7E63B0AF4EA8}"/>
                  </a:ext>
                </a:extLst>
              </p:cNvPr>
              <p:cNvSpPr/>
              <p:nvPr userDrawn="1"/>
            </p:nvSpPr>
            <p:spPr>
              <a:xfrm>
                <a:off x="-356709" y="5602861"/>
                <a:ext cx="244751" cy="244751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Graphic 163" descr="Informatie">
                <a:extLst>
                  <a:ext uri="{FF2B5EF4-FFF2-40B4-BE49-F238E27FC236}">
                    <a16:creationId xmlns:a16="http://schemas.microsoft.com/office/drawing/2014/main" id="{B573F02C-046E-4ABC-A1ED-44A3B0170E91}"/>
                  </a:ext>
                </a:extLst>
              </p:cNvPr>
              <p:cNvSpPr/>
              <p:nvPr userDrawn="1"/>
            </p:nvSpPr>
            <p:spPr>
              <a:xfrm>
                <a:off x="-376736" y="5583395"/>
                <a:ext cx="283685" cy="28368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2" name="Tijdelijke aanduiding voor tekst 4">
            <a:extLst>
              <a:ext uri="{FF2B5EF4-FFF2-40B4-BE49-F238E27FC236}">
                <a16:creationId xmlns:a16="http://schemas.microsoft.com/office/drawing/2014/main" id="{4208CE6E-9700-4263-8625-52875E63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5163" y="539560"/>
            <a:ext cx="1591200" cy="42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8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6326FE-AA4B-49CD-B609-85E64469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180000" cy="387099"/>
          </a:xfrm>
          <a:prstGeom prst="rect">
            <a:avLst/>
          </a:prstGeom>
        </p:spPr>
        <p:txBody>
          <a:bodyPr vert="horz" lIns="0" tIns="0" rIns="0" bIns="450000" rtlCol="0" anchor="t">
            <a:noAutofit/>
          </a:bodyPr>
          <a:lstStyle/>
          <a:p>
            <a:r>
              <a:rPr lang="en-GB"/>
              <a:t>Heading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E0CB51-70A5-4105-B308-9B415C29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67100"/>
            <a:ext cx="11112000" cy="4600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</a:t>
            </a:r>
          </a:p>
          <a:p>
            <a:pPr lvl="4"/>
            <a:r>
              <a:rPr lang="en-GB" noProof="0" dirty="0"/>
              <a:t>Numbering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Plain text</a:t>
            </a:r>
          </a:p>
          <a:p>
            <a:pPr lvl="8"/>
            <a:r>
              <a:rPr lang="en-GB" noProof="0" dirty="0"/>
              <a:t>Header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9CF810-E1A8-4C23-9A01-77893FABD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</a:defRPr>
            </a:lvl1pPr>
          </a:lstStyle>
          <a:p>
            <a:r>
              <a:rPr lang="en-GB"/>
              <a:t>AKD Corporate presentation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D1A2C-8167-4F78-B157-60B4FE98A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</a:defRPr>
            </a:lvl1pPr>
          </a:lstStyle>
          <a:p>
            <a:fld id="{23D2BB9B-B463-4028-B950-91DDC3FACFD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ID" hidden="1">
            <a:extLst>
              <a:ext uri="{FF2B5EF4-FFF2-40B4-BE49-F238E27FC236}">
                <a16:creationId xmlns:a16="http://schemas.microsoft.com/office/drawing/2014/main" id="{01DFBC4A-C7C9-49BE-BCE5-B8F9B20532A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D84098D-C7D1-469A-8BA4-7D231160E2B1}"/>
                </a:ext>
              </a:extLst>
            </p:cNvPr>
            <p:cNvSpPr/>
            <p:nvPr userDrawn="1"/>
          </p:nvSpPr>
          <p:spPr>
            <a:xfrm>
              <a:off x="0" y="0"/>
              <a:ext cx="540000" cy="6858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261C407-BA19-4563-A770-0A6623E27AE6}"/>
                </a:ext>
              </a:extLst>
            </p:cNvPr>
            <p:cNvSpPr/>
            <p:nvPr userDrawn="1"/>
          </p:nvSpPr>
          <p:spPr>
            <a:xfrm>
              <a:off x="11652000" y="0"/>
              <a:ext cx="540000" cy="6858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343EF21-8840-4643-9720-A659171410EF}"/>
                </a:ext>
              </a:extLst>
            </p:cNvPr>
            <p:cNvSpPr/>
            <p:nvPr userDrawn="1"/>
          </p:nvSpPr>
          <p:spPr>
            <a:xfrm rot="5400000">
              <a:off x="5826000" y="-5826000"/>
              <a:ext cx="540000" cy="12192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0BD2B86-8176-431A-B5BD-109C9E4976B7}"/>
                </a:ext>
              </a:extLst>
            </p:cNvPr>
            <p:cNvSpPr/>
            <p:nvPr userDrawn="1"/>
          </p:nvSpPr>
          <p:spPr>
            <a:xfrm rot="5400000">
              <a:off x="5961000" y="626999"/>
              <a:ext cx="270000" cy="12192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EF62ECE-3E46-4194-B437-E4C45F753670}"/>
                </a:ext>
              </a:extLst>
            </p:cNvPr>
            <p:cNvSpPr/>
            <p:nvPr userDrawn="1"/>
          </p:nvSpPr>
          <p:spPr>
            <a:xfrm rot="5400000">
              <a:off x="5826000" y="-4898900"/>
              <a:ext cx="540000" cy="12192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32B6273A-E5BD-4CAD-A21A-5006F68EF578}"/>
                </a:ext>
              </a:extLst>
            </p:cNvPr>
            <p:cNvSpPr/>
            <p:nvPr userDrawn="1"/>
          </p:nvSpPr>
          <p:spPr>
            <a:xfrm rot="5400000">
              <a:off x="5961000" y="106299"/>
              <a:ext cx="270000" cy="12192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BD28238A-BC85-45E6-B60B-0D5729A3D2AA}"/>
              </a:ext>
            </a:extLst>
          </p:cNvPr>
          <p:cNvSpPr txBox="1"/>
          <p:nvPr userDrawn="1"/>
        </p:nvSpPr>
        <p:spPr>
          <a:xfrm>
            <a:off x="8658225" y="-499657"/>
            <a:ext cx="35337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>
                <a:solidFill>
                  <a:schemeClr val="accent1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AKD template-set</a:t>
            </a:r>
            <a:endParaRPr lang="en-GB" sz="1100" dirty="0">
              <a:solidFill>
                <a:schemeClr val="accent1"/>
              </a:solidFill>
              <a:latin typeface="Fedra Sans Std Book" panose="020B0403040000020004" pitchFamily="34" charset="0"/>
              <a:ea typeface="Fedra Sans Std Book" panose="020B0403040000020004" pitchFamily="34" charset="0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17FB13B-88FD-43A4-8A86-0ABF65D2B96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7975" y="6467725"/>
            <a:ext cx="1505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242E2274-9266-42A8-89D5-8CBF78AF382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149475"/>
            <a:ext cx="298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ep 34">
            <a:extLst>
              <a:ext uri="{FF2B5EF4-FFF2-40B4-BE49-F238E27FC236}">
                <a16:creationId xmlns:a16="http://schemas.microsoft.com/office/drawing/2014/main" id="{12FD85D9-B170-4240-B3BE-E9B7D8BA606F}"/>
              </a:ext>
            </a:extLst>
          </p:cNvPr>
          <p:cNvGrpSpPr/>
          <p:nvPr userDrawn="1"/>
        </p:nvGrpSpPr>
        <p:grpSpPr>
          <a:xfrm rot="16200000">
            <a:off x="11839021" y="503694"/>
            <a:ext cx="1266459" cy="270001"/>
            <a:chOff x="12429641" y="6555641"/>
            <a:chExt cx="1418236" cy="302359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80E5549-DB05-4CF8-96B1-62B85BE9216E}"/>
                </a:ext>
              </a:extLst>
            </p:cNvPr>
            <p:cNvSpPr/>
            <p:nvPr userDrawn="1"/>
          </p:nvSpPr>
          <p:spPr>
            <a:xfrm>
              <a:off x="12429641" y="6555641"/>
              <a:ext cx="302359" cy="3023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E97BA9B7-8948-4E45-A8CE-33F62054EE2A}"/>
                </a:ext>
              </a:extLst>
            </p:cNvPr>
            <p:cNvSpPr/>
            <p:nvPr userDrawn="1"/>
          </p:nvSpPr>
          <p:spPr>
            <a:xfrm>
              <a:off x="12801600" y="6555641"/>
              <a:ext cx="302359" cy="302359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3800869A-2C8A-46BA-8202-BBE063492657}"/>
                </a:ext>
              </a:extLst>
            </p:cNvPr>
            <p:cNvSpPr/>
            <p:nvPr userDrawn="1"/>
          </p:nvSpPr>
          <p:spPr>
            <a:xfrm>
              <a:off x="13173559" y="6555641"/>
              <a:ext cx="302359" cy="3023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BB3C322-8397-43A8-B539-133AF2A6B2CB}"/>
                </a:ext>
              </a:extLst>
            </p:cNvPr>
            <p:cNvSpPr/>
            <p:nvPr userDrawn="1"/>
          </p:nvSpPr>
          <p:spPr>
            <a:xfrm>
              <a:off x="13545518" y="6555641"/>
              <a:ext cx="302359" cy="3023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D1A56FB0-783C-4694-9D0D-2E5701266BF6}"/>
              </a:ext>
            </a:extLst>
          </p:cNvPr>
          <p:cNvGrpSpPr/>
          <p:nvPr userDrawn="1"/>
        </p:nvGrpSpPr>
        <p:grpSpPr>
          <a:xfrm rot="16200000">
            <a:off x="12005098" y="1840958"/>
            <a:ext cx="934306" cy="270001"/>
            <a:chOff x="12801600" y="6555641"/>
            <a:chExt cx="1046277" cy="302359"/>
          </a:xfrm>
        </p:grpSpPr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AC31DF0A-20A3-43F3-AF68-597F3AE515F2}"/>
                </a:ext>
              </a:extLst>
            </p:cNvPr>
            <p:cNvSpPr/>
            <p:nvPr userDrawn="1"/>
          </p:nvSpPr>
          <p:spPr>
            <a:xfrm>
              <a:off x="12801600" y="6555641"/>
              <a:ext cx="302359" cy="302359"/>
            </a:xfrm>
            <a:prstGeom prst="rect">
              <a:avLst/>
            </a:prstGeom>
            <a:solidFill>
              <a:srgbClr val="F9F9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2E0497B5-74E5-4B82-A038-CCB5D2DC6645}"/>
                </a:ext>
              </a:extLst>
            </p:cNvPr>
            <p:cNvSpPr/>
            <p:nvPr userDrawn="1"/>
          </p:nvSpPr>
          <p:spPr>
            <a:xfrm>
              <a:off x="13173559" y="6555641"/>
              <a:ext cx="302359" cy="30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B583E7CA-0D73-4224-8E77-56EDE9A572CE}"/>
                </a:ext>
              </a:extLst>
            </p:cNvPr>
            <p:cNvSpPr/>
            <p:nvPr userDrawn="1"/>
          </p:nvSpPr>
          <p:spPr>
            <a:xfrm>
              <a:off x="13545518" y="6555641"/>
              <a:ext cx="302359" cy="302359"/>
            </a:xfrm>
            <a:prstGeom prst="rect">
              <a:avLst/>
            </a:prstGeom>
            <a:solidFill>
              <a:srgbClr val="0D1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16B0D5DA-E62F-4622-9FDF-3EB261D3C045}"/>
              </a:ext>
            </a:extLst>
          </p:cNvPr>
          <p:cNvGrpSpPr/>
          <p:nvPr userDrawn="1"/>
        </p:nvGrpSpPr>
        <p:grpSpPr>
          <a:xfrm rot="16200000">
            <a:off x="12171174" y="2846063"/>
            <a:ext cx="602154" cy="270001"/>
            <a:chOff x="13173559" y="6555641"/>
            <a:chExt cx="674318" cy="302359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2C17A26-64F5-45F0-AF87-06D8127845BA}"/>
                </a:ext>
              </a:extLst>
            </p:cNvPr>
            <p:cNvSpPr/>
            <p:nvPr userDrawn="1"/>
          </p:nvSpPr>
          <p:spPr>
            <a:xfrm>
              <a:off x="13173559" y="6555641"/>
              <a:ext cx="302359" cy="3023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6C8FFE3C-572B-4B1C-A6F6-68FC0CB37964}"/>
                </a:ext>
              </a:extLst>
            </p:cNvPr>
            <p:cNvSpPr/>
            <p:nvPr userDrawn="1"/>
          </p:nvSpPr>
          <p:spPr>
            <a:xfrm>
              <a:off x="13545518" y="6555641"/>
              <a:ext cx="302359" cy="3023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8E55C849-1621-4090-956B-6363AFA480B2}"/>
              </a:ext>
            </a:extLst>
          </p:cNvPr>
          <p:cNvGrpSpPr/>
          <p:nvPr/>
        </p:nvGrpSpPr>
        <p:grpSpPr>
          <a:xfrm>
            <a:off x="10064750" y="538604"/>
            <a:ext cx="1591613" cy="425756"/>
            <a:chOff x="2286000" y="3314411"/>
            <a:chExt cx="4238368" cy="1133763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3CC948D-3044-4913-8F37-6CB1B59BE8C1}"/>
                </a:ext>
              </a:extLst>
            </p:cNvPr>
            <p:cNvSpPr/>
            <p:nvPr/>
          </p:nvSpPr>
          <p:spPr>
            <a:xfrm>
              <a:off x="2286000" y="3314411"/>
              <a:ext cx="2267526" cy="1053649"/>
            </a:xfrm>
            <a:custGeom>
              <a:avLst/>
              <a:gdLst>
                <a:gd name="connsiteX0" fmla="*/ 2088456 w 2267526"/>
                <a:gd name="connsiteY0" fmla="*/ 0 h 1053649"/>
                <a:gd name="connsiteX1" fmla="*/ 2088456 w 2267526"/>
                <a:gd name="connsiteY1" fmla="*/ 274434 h 1053649"/>
                <a:gd name="connsiteX2" fmla="*/ 1968192 w 2267526"/>
                <a:gd name="connsiteY2" fmla="*/ 260660 h 1053649"/>
                <a:gd name="connsiteX3" fmla="*/ 1584620 w 2267526"/>
                <a:gd name="connsiteY3" fmla="*/ 649530 h 1053649"/>
                <a:gd name="connsiteX4" fmla="*/ 1601044 w 2267526"/>
                <a:gd name="connsiteY4" fmla="*/ 801051 h 1053649"/>
                <a:gd name="connsiteX5" fmla="*/ 1559190 w 2267526"/>
                <a:gd name="connsiteY5" fmla="*/ 840786 h 1053649"/>
                <a:gd name="connsiteX6" fmla="*/ 1411377 w 2267526"/>
                <a:gd name="connsiteY6" fmla="*/ 842375 h 1053649"/>
                <a:gd name="connsiteX7" fmla="*/ 1347801 w 2267526"/>
                <a:gd name="connsiteY7" fmla="*/ 771383 h 1053649"/>
                <a:gd name="connsiteX8" fmla="*/ 1347801 w 2267526"/>
                <a:gd name="connsiteY8" fmla="*/ 771383 h 1053649"/>
                <a:gd name="connsiteX9" fmla="*/ 1227008 w 2267526"/>
                <a:gd name="connsiteY9" fmla="*/ 628868 h 1053649"/>
                <a:gd name="connsiteX10" fmla="*/ 1517866 w 2267526"/>
                <a:gd name="connsiteY10" fmla="*/ 283441 h 1053649"/>
                <a:gd name="connsiteX11" fmla="*/ 1319722 w 2267526"/>
                <a:gd name="connsiteY11" fmla="*/ 283441 h 1053649"/>
                <a:gd name="connsiteX12" fmla="*/ 1059062 w 2267526"/>
                <a:gd name="connsiteY12" fmla="*/ 605557 h 1053649"/>
                <a:gd name="connsiteX13" fmla="*/ 1059062 w 2267526"/>
                <a:gd name="connsiteY13" fmla="*/ 0 h 1053649"/>
                <a:gd name="connsiteX14" fmla="*/ 878932 w 2267526"/>
                <a:gd name="connsiteY14" fmla="*/ 0 h 1053649"/>
                <a:gd name="connsiteX15" fmla="*/ 878932 w 2267526"/>
                <a:gd name="connsiteY15" fmla="*/ 898534 h 1053649"/>
                <a:gd name="connsiteX16" fmla="*/ 697741 w 2267526"/>
                <a:gd name="connsiteY16" fmla="*/ 898534 h 1053649"/>
                <a:gd name="connsiteX17" fmla="*/ 629398 w 2267526"/>
                <a:gd name="connsiteY17" fmla="*/ 850852 h 1053649"/>
                <a:gd name="connsiteX18" fmla="*/ 629398 w 2267526"/>
                <a:gd name="connsiteY18" fmla="*/ 482114 h 1053649"/>
                <a:gd name="connsiteX19" fmla="*/ 329003 w 2267526"/>
                <a:gd name="connsiteY19" fmla="*/ 266487 h 1053649"/>
                <a:gd name="connsiteX20" fmla="*/ 54569 w 2267526"/>
                <a:gd name="connsiteY20" fmla="*/ 319467 h 1053649"/>
                <a:gd name="connsiteX21" fmla="*/ 90065 w 2267526"/>
                <a:gd name="connsiteY21" fmla="*/ 453505 h 1053649"/>
                <a:gd name="connsiteX22" fmla="*/ 297745 w 2267526"/>
                <a:gd name="connsiteY22" fmla="*/ 419598 h 1053649"/>
                <a:gd name="connsiteX23" fmla="*/ 454565 w 2267526"/>
                <a:gd name="connsiteY23" fmla="*/ 521849 h 1053649"/>
                <a:gd name="connsiteX24" fmla="*/ 454565 w 2267526"/>
                <a:gd name="connsiteY24" fmla="*/ 601318 h 1053649"/>
                <a:gd name="connsiteX25" fmla="*/ 305692 w 2267526"/>
                <a:gd name="connsiteY25" fmla="*/ 602378 h 1053649"/>
                <a:gd name="connsiteX26" fmla="*/ 0 w 2267526"/>
                <a:gd name="connsiteY26" fmla="*/ 823303 h 1053649"/>
                <a:gd name="connsiteX27" fmla="*/ 237349 w 2267526"/>
                <a:gd name="connsiteY27" fmla="*/ 1040519 h 1053649"/>
                <a:gd name="connsiteX28" fmla="*/ 467810 w 2267526"/>
                <a:gd name="connsiteY28" fmla="*/ 952043 h 1053649"/>
                <a:gd name="connsiteX29" fmla="*/ 682907 w 2267526"/>
                <a:gd name="connsiteY29" fmla="*/ 1036810 h 1053649"/>
                <a:gd name="connsiteX30" fmla="*/ 884759 w 2267526"/>
                <a:gd name="connsiteY30" fmla="*/ 1029923 h 1053649"/>
                <a:gd name="connsiteX31" fmla="*/ 1058532 w 2267526"/>
                <a:gd name="connsiteY31" fmla="*/ 1029923 h 1053649"/>
                <a:gd name="connsiteX32" fmla="*/ 1058532 w 2267526"/>
                <a:gd name="connsiteY32" fmla="*/ 674960 h 1053649"/>
                <a:gd name="connsiteX33" fmla="*/ 1232306 w 2267526"/>
                <a:gd name="connsiteY33" fmla="*/ 894825 h 1053649"/>
                <a:gd name="connsiteX34" fmla="*/ 1232306 w 2267526"/>
                <a:gd name="connsiteY34" fmla="*/ 894825 h 1053649"/>
                <a:gd name="connsiteX35" fmla="*/ 1278398 w 2267526"/>
                <a:gd name="connsiteY35" fmla="*/ 948864 h 1053649"/>
                <a:gd name="connsiteX36" fmla="*/ 1649785 w 2267526"/>
                <a:gd name="connsiteY36" fmla="*/ 943037 h 1053649"/>
                <a:gd name="connsiteX37" fmla="*/ 1661440 w 2267526"/>
                <a:gd name="connsiteY37" fmla="*/ 932441 h 1053649"/>
                <a:gd name="connsiteX38" fmla="*/ 1909915 w 2267526"/>
                <a:gd name="connsiteY38" fmla="*/ 1038930 h 1053649"/>
                <a:gd name="connsiteX39" fmla="*/ 2088986 w 2267526"/>
                <a:gd name="connsiteY39" fmla="*/ 970586 h 1053649"/>
                <a:gd name="connsiteX40" fmla="*/ 2088986 w 2267526"/>
                <a:gd name="connsiteY40" fmla="*/ 1029393 h 1053649"/>
                <a:gd name="connsiteX41" fmla="*/ 2267527 w 2267526"/>
                <a:gd name="connsiteY41" fmla="*/ 1029393 h 1053649"/>
                <a:gd name="connsiteX42" fmla="*/ 2267527 w 2267526"/>
                <a:gd name="connsiteY42" fmla="*/ 0 h 1053649"/>
                <a:gd name="connsiteX43" fmla="*/ 2088456 w 2267526"/>
                <a:gd name="connsiteY43" fmla="*/ 0 h 1053649"/>
                <a:gd name="connsiteX44" fmla="*/ 454565 w 2267526"/>
                <a:gd name="connsiteY44" fmla="*/ 845024 h 1053649"/>
                <a:gd name="connsiteX45" fmla="*/ 264898 w 2267526"/>
                <a:gd name="connsiteY45" fmla="*/ 898004 h 1053649"/>
                <a:gd name="connsiteX46" fmla="*/ 174833 w 2267526"/>
                <a:gd name="connsiteY46" fmla="*/ 812177 h 1053649"/>
                <a:gd name="connsiteX47" fmla="*/ 316818 w 2267526"/>
                <a:gd name="connsiteY47" fmla="*/ 719463 h 1053649"/>
                <a:gd name="connsiteX48" fmla="*/ 454565 w 2267526"/>
                <a:gd name="connsiteY48" fmla="*/ 712575 h 1053649"/>
                <a:gd name="connsiteX49" fmla="*/ 454565 w 2267526"/>
                <a:gd name="connsiteY49" fmla="*/ 845024 h 1053649"/>
                <a:gd name="connsiteX50" fmla="*/ 2088456 w 2267526"/>
                <a:gd name="connsiteY50" fmla="*/ 842375 h 1053649"/>
                <a:gd name="connsiteX51" fmla="*/ 1939583 w 2267526"/>
                <a:gd name="connsiteY51" fmla="*/ 890057 h 1053649"/>
                <a:gd name="connsiteX52" fmla="*/ 1762102 w 2267526"/>
                <a:gd name="connsiteY52" fmla="*/ 653768 h 1053649"/>
                <a:gd name="connsiteX53" fmla="*/ 1969782 w 2267526"/>
                <a:gd name="connsiteY53" fmla="*/ 406883 h 1053649"/>
                <a:gd name="connsiteX54" fmla="*/ 2088456 w 2267526"/>
                <a:gd name="connsiteY54" fmla="*/ 419068 h 1053649"/>
                <a:gd name="connsiteX55" fmla="*/ 2088456 w 2267526"/>
                <a:gd name="connsiteY55" fmla="*/ 842375 h 105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7526" h="1053649">
                  <a:moveTo>
                    <a:pt x="2088456" y="0"/>
                  </a:moveTo>
                  <a:lnTo>
                    <a:pt x="2088456" y="274434"/>
                  </a:lnTo>
                  <a:cubicBezTo>
                    <a:pt x="2052960" y="266487"/>
                    <a:pt x="2025410" y="260660"/>
                    <a:pt x="1968192" y="260660"/>
                  </a:cubicBezTo>
                  <a:cubicBezTo>
                    <a:pt x="1755214" y="260660"/>
                    <a:pt x="1584620" y="395757"/>
                    <a:pt x="1584620" y="649530"/>
                  </a:cubicBezTo>
                  <a:cubicBezTo>
                    <a:pt x="1584620" y="708337"/>
                    <a:pt x="1590448" y="758138"/>
                    <a:pt x="1601044" y="801051"/>
                  </a:cubicBezTo>
                  <a:cubicBezTo>
                    <a:pt x="1586739" y="815356"/>
                    <a:pt x="1571905" y="829660"/>
                    <a:pt x="1559190" y="840786"/>
                  </a:cubicBezTo>
                  <a:cubicBezTo>
                    <a:pt x="1496674" y="894295"/>
                    <a:pt x="1462237" y="902242"/>
                    <a:pt x="1411377" y="842375"/>
                  </a:cubicBezTo>
                  <a:lnTo>
                    <a:pt x="1347801" y="771383"/>
                  </a:lnTo>
                  <a:lnTo>
                    <a:pt x="1347801" y="771383"/>
                  </a:lnTo>
                  <a:lnTo>
                    <a:pt x="1227008" y="628868"/>
                  </a:lnTo>
                  <a:lnTo>
                    <a:pt x="1517866" y="283441"/>
                  </a:lnTo>
                  <a:lnTo>
                    <a:pt x="1319722" y="283441"/>
                  </a:lnTo>
                  <a:lnTo>
                    <a:pt x="1059062" y="605557"/>
                  </a:lnTo>
                  <a:lnTo>
                    <a:pt x="1059062" y="0"/>
                  </a:lnTo>
                  <a:lnTo>
                    <a:pt x="878932" y="0"/>
                  </a:lnTo>
                  <a:lnTo>
                    <a:pt x="878932" y="898534"/>
                  </a:lnTo>
                  <a:lnTo>
                    <a:pt x="697741" y="898534"/>
                  </a:lnTo>
                  <a:cubicBezTo>
                    <a:pt x="658007" y="897474"/>
                    <a:pt x="629398" y="890587"/>
                    <a:pt x="629398" y="850852"/>
                  </a:cubicBezTo>
                  <a:lnTo>
                    <a:pt x="629398" y="482114"/>
                  </a:lnTo>
                  <a:cubicBezTo>
                    <a:pt x="629398" y="289798"/>
                    <a:pt x="484763" y="266487"/>
                    <a:pt x="329003" y="266487"/>
                  </a:cubicBezTo>
                  <a:cubicBezTo>
                    <a:pt x="214567" y="266487"/>
                    <a:pt x="120264" y="295096"/>
                    <a:pt x="54569" y="319467"/>
                  </a:cubicBezTo>
                  <a:lnTo>
                    <a:pt x="90065" y="453505"/>
                  </a:lnTo>
                  <a:cubicBezTo>
                    <a:pt x="144634" y="439731"/>
                    <a:pt x="225163" y="419598"/>
                    <a:pt x="297745" y="419598"/>
                  </a:cubicBezTo>
                  <a:cubicBezTo>
                    <a:pt x="405294" y="419598"/>
                    <a:pt x="454565" y="433373"/>
                    <a:pt x="454565" y="521849"/>
                  </a:cubicBezTo>
                  <a:lnTo>
                    <a:pt x="454565" y="601318"/>
                  </a:lnTo>
                  <a:cubicBezTo>
                    <a:pt x="430194" y="601318"/>
                    <a:pt x="305692" y="602378"/>
                    <a:pt x="305692" y="602378"/>
                  </a:cubicBezTo>
                  <a:cubicBezTo>
                    <a:pt x="169535" y="603437"/>
                    <a:pt x="0" y="637344"/>
                    <a:pt x="0" y="823303"/>
                  </a:cubicBezTo>
                  <a:cubicBezTo>
                    <a:pt x="0" y="967937"/>
                    <a:pt x="87416" y="1040519"/>
                    <a:pt x="237349" y="1040519"/>
                  </a:cubicBezTo>
                  <a:cubicBezTo>
                    <a:pt x="346487" y="1040519"/>
                    <a:pt x="421718" y="985950"/>
                    <a:pt x="467810" y="952043"/>
                  </a:cubicBezTo>
                  <a:cubicBezTo>
                    <a:pt x="484234" y="1032572"/>
                    <a:pt x="602908" y="1040519"/>
                    <a:pt x="682907" y="1036810"/>
                  </a:cubicBezTo>
                  <a:lnTo>
                    <a:pt x="884759" y="1029923"/>
                  </a:lnTo>
                  <a:lnTo>
                    <a:pt x="1058532" y="1029923"/>
                  </a:lnTo>
                  <a:lnTo>
                    <a:pt x="1058532" y="674960"/>
                  </a:lnTo>
                  <a:lnTo>
                    <a:pt x="1232306" y="894825"/>
                  </a:lnTo>
                  <a:lnTo>
                    <a:pt x="1232306" y="894825"/>
                  </a:lnTo>
                  <a:lnTo>
                    <a:pt x="1278398" y="948864"/>
                  </a:lnTo>
                  <a:cubicBezTo>
                    <a:pt x="1434688" y="1133763"/>
                    <a:pt x="1541177" y="1036281"/>
                    <a:pt x="1649785" y="943037"/>
                  </a:cubicBezTo>
                  <a:cubicBezTo>
                    <a:pt x="1653493" y="939858"/>
                    <a:pt x="1657202" y="936149"/>
                    <a:pt x="1661440" y="932441"/>
                  </a:cubicBezTo>
                  <a:cubicBezTo>
                    <a:pt x="1727135" y="1017208"/>
                    <a:pt x="1825147" y="1038930"/>
                    <a:pt x="1909915" y="1038930"/>
                  </a:cubicBezTo>
                  <a:cubicBezTo>
                    <a:pt x="1997331" y="1038930"/>
                    <a:pt x="2049251" y="1001844"/>
                    <a:pt x="2088986" y="970586"/>
                  </a:cubicBezTo>
                  <a:lnTo>
                    <a:pt x="2088986" y="1029393"/>
                  </a:lnTo>
                  <a:lnTo>
                    <a:pt x="2267527" y="1029393"/>
                  </a:lnTo>
                  <a:lnTo>
                    <a:pt x="2267527" y="0"/>
                  </a:lnTo>
                  <a:lnTo>
                    <a:pt x="2088456" y="0"/>
                  </a:lnTo>
                  <a:close/>
                  <a:moveTo>
                    <a:pt x="454565" y="845024"/>
                  </a:moveTo>
                  <a:cubicBezTo>
                    <a:pt x="424367" y="853501"/>
                    <a:pt x="323705" y="898004"/>
                    <a:pt x="264898" y="898004"/>
                  </a:cubicBezTo>
                  <a:cubicBezTo>
                    <a:pt x="208740" y="898004"/>
                    <a:pt x="174833" y="873633"/>
                    <a:pt x="174833" y="812177"/>
                  </a:cubicBezTo>
                  <a:cubicBezTo>
                    <a:pt x="174833" y="764495"/>
                    <a:pt x="193905" y="724761"/>
                    <a:pt x="316818" y="719463"/>
                  </a:cubicBezTo>
                  <a:lnTo>
                    <a:pt x="454565" y="712575"/>
                  </a:lnTo>
                  <a:lnTo>
                    <a:pt x="454565" y="845024"/>
                  </a:lnTo>
                  <a:close/>
                  <a:moveTo>
                    <a:pt x="2088456" y="842375"/>
                  </a:moveTo>
                  <a:cubicBezTo>
                    <a:pt x="2054549" y="858799"/>
                    <a:pt x="1995742" y="890057"/>
                    <a:pt x="1939583" y="890057"/>
                  </a:cubicBezTo>
                  <a:cubicBezTo>
                    <a:pt x="1841571" y="890057"/>
                    <a:pt x="1762102" y="832839"/>
                    <a:pt x="1762102" y="653768"/>
                  </a:cubicBezTo>
                  <a:cubicBezTo>
                    <a:pt x="1762102" y="513372"/>
                    <a:pt x="1820909" y="406883"/>
                    <a:pt x="1969782" y="406883"/>
                  </a:cubicBezTo>
                  <a:cubicBezTo>
                    <a:pt x="2022761" y="406883"/>
                    <a:pt x="2059847" y="412181"/>
                    <a:pt x="2088456" y="419068"/>
                  </a:cubicBezTo>
                  <a:lnTo>
                    <a:pt x="2088456" y="842375"/>
                  </a:lnTo>
                  <a:close/>
                </a:path>
              </a:pathLst>
            </a:custGeom>
            <a:solidFill>
              <a:srgbClr val="0D1533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3">
              <a:extLst>
                <a:ext uri="{FF2B5EF4-FFF2-40B4-BE49-F238E27FC236}">
                  <a16:creationId xmlns:a16="http://schemas.microsoft.com/office/drawing/2014/main" id="{8E55C849-1621-4090-956B-6363AFA480B2}"/>
                </a:ext>
              </a:extLst>
            </p:cNvPr>
            <p:cNvGrpSpPr/>
            <p:nvPr/>
          </p:nvGrpSpPr>
          <p:grpSpPr>
            <a:xfrm>
              <a:off x="4842795" y="3485005"/>
              <a:ext cx="1681572" cy="962109"/>
              <a:chOff x="4842795" y="3485005"/>
              <a:chExt cx="1681572" cy="962109"/>
            </a:xfrm>
            <a:solidFill>
              <a:srgbClr val="0D1533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A3B69192-3C3F-4FE8-8B35-AD9F305AA58D}"/>
                  </a:ext>
                </a:extLst>
              </p:cNvPr>
              <p:cNvSpPr/>
              <p:nvPr/>
            </p:nvSpPr>
            <p:spPr>
              <a:xfrm>
                <a:off x="4842795" y="3485005"/>
                <a:ext cx="223573" cy="339069"/>
              </a:xfrm>
              <a:custGeom>
                <a:avLst/>
                <a:gdLst>
                  <a:gd name="connsiteX0" fmla="*/ 0 w 223573"/>
                  <a:gd name="connsiteY0" fmla="*/ 323705 h 339069"/>
                  <a:gd name="connsiteX1" fmla="*/ 0 w 223573"/>
                  <a:gd name="connsiteY1" fmla="*/ 0 h 339069"/>
                  <a:gd name="connsiteX2" fmla="*/ 58807 w 223573"/>
                  <a:gd name="connsiteY2" fmla="*/ 0 h 339069"/>
                  <a:gd name="connsiteX3" fmla="*/ 58807 w 223573"/>
                  <a:gd name="connsiteY3" fmla="*/ 100661 h 339069"/>
                  <a:gd name="connsiteX4" fmla="*/ 117085 w 223573"/>
                  <a:gd name="connsiteY4" fmla="*/ 86887 h 339069"/>
                  <a:gd name="connsiteX5" fmla="*/ 223574 w 223573"/>
                  <a:gd name="connsiteY5" fmla="*/ 203442 h 339069"/>
                  <a:gd name="connsiteX6" fmla="*/ 87946 w 223573"/>
                  <a:gd name="connsiteY6" fmla="*/ 339069 h 339069"/>
                  <a:gd name="connsiteX7" fmla="*/ 0 w 223573"/>
                  <a:gd name="connsiteY7" fmla="*/ 323705 h 339069"/>
                  <a:gd name="connsiteX8" fmla="*/ 58807 w 223573"/>
                  <a:gd name="connsiteY8" fmla="*/ 140926 h 339069"/>
                  <a:gd name="connsiteX9" fmla="*/ 58807 w 223573"/>
                  <a:gd name="connsiteY9" fmla="*/ 285560 h 339069"/>
                  <a:gd name="connsiteX10" fmla="*/ 96423 w 223573"/>
                  <a:gd name="connsiteY10" fmla="*/ 291388 h 339069"/>
                  <a:gd name="connsiteX11" fmla="*/ 163707 w 223573"/>
                  <a:gd name="connsiteY11" fmla="*/ 199733 h 339069"/>
                  <a:gd name="connsiteX12" fmla="*/ 105429 w 223573"/>
                  <a:gd name="connsiteY12" fmla="*/ 131389 h 339069"/>
                  <a:gd name="connsiteX13" fmla="*/ 58807 w 223573"/>
                  <a:gd name="connsiteY13" fmla="*/ 140926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573" h="339069">
                    <a:moveTo>
                      <a:pt x="0" y="323705"/>
                    </a:moveTo>
                    <a:lnTo>
                      <a:pt x="0" y="0"/>
                    </a:lnTo>
                    <a:lnTo>
                      <a:pt x="58807" y="0"/>
                    </a:lnTo>
                    <a:lnTo>
                      <a:pt x="58807" y="100661"/>
                    </a:lnTo>
                    <a:cubicBezTo>
                      <a:pt x="76291" y="91655"/>
                      <a:pt x="91655" y="86887"/>
                      <a:pt x="117085" y="86887"/>
                    </a:cubicBezTo>
                    <a:cubicBezTo>
                      <a:pt x="183309" y="86887"/>
                      <a:pt x="223574" y="120264"/>
                      <a:pt x="223574" y="203442"/>
                    </a:cubicBezTo>
                    <a:cubicBezTo>
                      <a:pt x="223574" y="304633"/>
                      <a:pt x="163707" y="339069"/>
                      <a:pt x="87946" y="339069"/>
                    </a:cubicBezTo>
                    <a:cubicBezTo>
                      <a:pt x="52980" y="338540"/>
                      <a:pt x="21192" y="331122"/>
                      <a:pt x="0" y="323705"/>
                    </a:cubicBezTo>
                    <a:close/>
                    <a:moveTo>
                      <a:pt x="58807" y="140926"/>
                    </a:moveTo>
                    <a:lnTo>
                      <a:pt x="58807" y="285560"/>
                    </a:lnTo>
                    <a:cubicBezTo>
                      <a:pt x="67814" y="287679"/>
                      <a:pt x="81589" y="291388"/>
                      <a:pt x="96423" y="291388"/>
                    </a:cubicBezTo>
                    <a:cubicBezTo>
                      <a:pt x="140926" y="291388"/>
                      <a:pt x="163707" y="253772"/>
                      <a:pt x="163707" y="199733"/>
                    </a:cubicBezTo>
                    <a:cubicBezTo>
                      <a:pt x="163707" y="157879"/>
                      <a:pt x="149402" y="131389"/>
                      <a:pt x="105429" y="131389"/>
                    </a:cubicBezTo>
                    <a:cubicBezTo>
                      <a:pt x="86357" y="131389"/>
                      <a:pt x="73112" y="135628"/>
                      <a:pt x="58807" y="140926"/>
                    </a:cubicBez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C41D1AB7-5230-4661-9505-B22825203973}"/>
                  </a:ext>
                </a:extLst>
              </p:cNvPr>
              <p:cNvSpPr/>
              <p:nvPr/>
            </p:nvSpPr>
            <p:spPr>
              <a:xfrm>
                <a:off x="5103985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883BF9BE-5E3B-4900-84AC-0B922B37A174}"/>
                  </a:ext>
                </a:extLst>
              </p:cNvPr>
              <p:cNvSpPr/>
              <p:nvPr/>
            </p:nvSpPr>
            <p:spPr>
              <a:xfrm>
                <a:off x="5371002" y="3570832"/>
                <a:ext cx="218276" cy="247944"/>
              </a:xfrm>
              <a:custGeom>
                <a:avLst/>
                <a:gdLst>
                  <a:gd name="connsiteX0" fmla="*/ 0 w 218276"/>
                  <a:gd name="connsiteY0" fmla="*/ 6358 h 247944"/>
                  <a:gd name="connsiteX1" fmla="*/ 58808 w 218276"/>
                  <a:gd name="connsiteY1" fmla="*/ 6358 h 247944"/>
                  <a:gd name="connsiteX2" fmla="*/ 58808 w 218276"/>
                  <a:gd name="connsiteY2" fmla="*/ 31788 h 247944"/>
                  <a:gd name="connsiteX3" fmla="*/ 144105 w 218276"/>
                  <a:gd name="connsiteY3" fmla="*/ 0 h 247944"/>
                  <a:gd name="connsiteX4" fmla="*/ 218276 w 218276"/>
                  <a:gd name="connsiteY4" fmla="*/ 94833 h 247944"/>
                  <a:gd name="connsiteX5" fmla="*/ 218276 w 218276"/>
                  <a:gd name="connsiteY5" fmla="*/ 247944 h 247944"/>
                  <a:gd name="connsiteX6" fmla="*/ 159998 w 218276"/>
                  <a:gd name="connsiteY6" fmla="*/ 247944 h 247944"/>
                  <a:gd name="connsiteX7" fmla="*/ 159998 w 218276"/>
                  <a:gd name="connsiteY7" fmla="*/ 101191 h 247944"/>
                  <a:gd name="connsiteX8" fmla="*/ 122383 w 218276"/>
                  <a:gd name="connsiteY8" fmla="*/ 51390 h 247944"/>
                  <a:gd name="connsiteX9" fmla="*/ 58808 w 218276"/>
                  <a:gd name="connsiteY9" fmla="*/ 70463 h 247944"/>
                  <a:gd name="connsiteX10" fmla="*/ 58808 w 218276"/>
                  <a:gd name="connsiteY10" fmla="*/ 247944 h 247944"/>
                  <a:gd name="connsiteX11" fmla="*/ 0 w 218276"/>
                  <a:gd name="connsiteY11" fmla="*/ 247944 h 247944"/>
                  <a:gd name="connsiteX12" fmla="*/ 0 w 218276"/>
                  <a:gd name="connsiteY12" fmla="*/ 6358 h 24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276" h="247944">
                    <a:moveTo>
                      <a:pt x="0" y="6358"/>
                    </a:moveTo>
                    <a:lnTo>
                      <a:pt x="58808" y="6358"/>
                    </a:lnTo>
                    <a:lnTo>
                      <a:pt x="58808" y="31788"/>
                    </a:lnTo>
                    <a:cubicBezTo>
                      <a:pt x="83178" y="14304"/>
                      <a:pt x="105959" y="0"/>
                      <a:pt x="144105" y="0"/>
                    </a:cubicBezTo>
                    <a:cubicBezTo>
                      <a:pt x="212448" y="0"/>
                      <a:pt x="218276" y="47152"/>
                      <a:pt x="218276" y="94833"/>
                    </a:cubicBezTo>
                    <a:lnTo>
                      <a:pt x="218276" y="247944"/>
                    </a:lnTo>
                    <a:lnTo>
                      <a:pt x="159998" y="247944"/>
                    </a:lnTo>
                    <a:lnTo>
                      <a:pt x="159998" y="101191"/>
                    </a:lnTo>
                    <a:cubicBezTo>
                      <a:pt x="159998" y="64635"/>
                      <a:pt x="152581" y="51390"/>
                      <a:pt x="122383" y="51390"/>
                    </a:cubicBezTo>
                    <a:cubicBezTo>
                      <a:pt x="95893" y="51390"/>
                      <a:pt x="75231" y="60927"/>
                      <a:pt x="58808" y="70463"/>
                    </a:cubicBezTo>
                    <a:lnTo>
                      <a:pt x="58808" y="247944"/>
                    </a:lnTo>
                    <a:lnTo>
                      <a:pt x="0" y="247944"/>
                    </a:lnTo>
                    <a:lnTo>
                      <a:pt x="0" y="6358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C0C0BD5-6127-4C44-A216-20FE6F8764E3}"/>
                  </a:ext>
                </a:extLst>
              </p:cNvPr>
              <p:cNvSpPr/>
              <p:nvPr/>
            </p:nvSpPr>
            <p:spPr>
              <a:xfrm>
                <a:off x="5638019" y="3570832"/>
                <a:ext cx="216686" cy="252720"/>
              </a:xfrm>
              <a:custGeom>
                <a:avLst/>
                <a:gdLst>
                  <a:gd name="connsiteX0" fmla="*/ 0 w 216686"/>
                  <a:gd name="connsiteY0" fmla="*/ 130330 h 252720"/>
                  <a:gd name="connsiteX1" fmla="*/ 113906 w 216686"/>
                  <a:gd name="connsiteY1" fmla="*/ 0 h 252720"/>
                  <a:gd name="connsiteX2" fmla="*/ 216686 w 216686"/>
                  <a:gd name="connsiteY2" fmla="*/ 121853 h 252720"/>
                  <a:gd name="connsiteX3" fmla="*/ 216686 w 216686"/>
                  <a:gd name="connsiteY3" fmla="*/ 143045 h 252720"/>
                  <a:gd name="connsiteX4" fmla="*/ 59337 w 216686"/>
                  <a:gd name="connsiteY4" fmla="*/ 143045 h 252720"/>
                  <a:gd name="connsiteX5" fmla="*/ 131389 w 216686"/>
                  <a:gd name="connsiteY5" fmla="*/ 205031 h 252720"/>
                  <a:gd name="connsiteX6" fmla="*/ 200792 w 216686"/>
                  <a:gd name="connsiteY6" fmla="*/ 194965 h 252720"/>
                  <a:gd name="connsiteX7" fmla="*/ 210329 w 216686"/>
                  <a:gd name="connsiteY7" fmla="*/ 239468 h 252720"/>
                  <a:gd name="connsiteX8" fmla="*/ 123442 w 216686"/>
                  <a:gd name="connsiteY8" fmla="*/ 252713 h 252720"/>
                  <a:gd name="connsiteX9" fmla="*/ 0 w 216686"/>
                  <a:gd name="connsiteY9" fmla="*/ 130330 h 252720"/>
                  <a:gd name="connsiteX10" fmla="*/ 156290 w 216686"/>
                  <a:gd name="connsiteY10" fmla="*/ 103840 h 252720"/>
                  <a:gd name="connsiteX11" fmla="*/ 111787 w 216686"/>
                  <a:gd name="connsiteY11" fmla="*/ 42913 h 252720"/>
                  <a:gd name="connsiteX12" fmla="*/ 60397 w 216686"/>
                  <a:gd name="connsiteY12" fmla="*/ 103840 h 252720"/>
                  <a:gd name="connsiteX13" fmla="*/ 156290 w 216686"/>
                  <a:gd name="connsiteY13" fmla="*/ 103840 h 25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20">
                    <a:moveTo>
                      <a:pt x="0" y="130330"/>
                    </a:moveTo>
                    <a:cubicBezTo>
                      <a:pt x="0" y="33907"/>
                      <a:pt x="50860" y="0"/>
                      <a:pt x="113906" y="0"/>
                    </a:cubicBezTo>
                    <a:cubicBezTo>
                      <a:pt x="188078" y="0"/>
                      <a:pt x="216686" y="45033"/>
                      <a:pt x="216686" y="121853"/>
                    </a:cubicBezTo>
                    <a:lnTo>
                      <a:pt x="216686" y="143045"/>
                    </a:lnTo>
                    <a:lnTo>
                      <a:pt x="59337" y="143045"/>
                    </a:lnTo>
                    <a:cubicBezTo>
                      <a:pt x="58807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2" y="194965"/>
                    </a:cubicBezTo>
                    <a:lnTo>
                      <a:pt x="210329" y="239468"/>
                    </a:lnTo>
                    <a:cubicBezTo>
                      <a:pt x="185958" y="247944"/>
                      <a:pt x="155230" y="252713"/>
                      <a:pt x="123442" y="252713"/>
                    </a:cubicBezTo>
                    <a:cubicBezTo>
                      <a:pt x="49271" y="253242"/>
                      <a:pt x="0" y="22569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19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A883E45A-412E-4715-9069-DC3163BD4E99}"/>
                  </a:ext>
                </a:extLst>
              </p:cNvPr>
              <p:cNvSpPr/>
              <p:nvPr/>
            </p:nvSpPr>
            <p:spPr>
              <a:xfrm>
                <a:off x="5905036" y="3485005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8 w 58807"/>
                  <a:gd name="connsiteY1" fmla="*/ 0 h 333771"/>
                  <a:gd name="connsiteX2" fmla="*/ 58808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8" y="0"/>
                    </a:lnTo>
                    <a:lnTo>
                      <a:pt x="58808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4DFB9AB0-7EE8-4206-BECA-663A8D828C12}"/>
                  </a:ext>
                </a:extLst>
              </p:cNvPr>
              <p:cNvSpPr/>
              <p:nvPr/>
            </p:nvSpPr>
            <p:spPr>
              <a:xfrm>
                <a:off x="6026889" y="3577189"/>
                <a:ext cx="217746" cy="246884"/>
              </a:xfrm>
              <a:custGeom>
                <a:avLst/>
                <a:gdLst>
                  <a:gd name="connsiteX0" fmla="*/ 0 w 217746"/>
                  <a:gd name="connsiteY0" fmla="*/ 151522 h 246884"/>
                  <a:gd name="connsiteX1" fmla="*/ 0 w 217746"/>
                  <a:gd name="connsiteY1" fmla="*/ 0 h 246884"/>
                  <a:gd name="connsiteX2" fmla="*/ 58808 w 217746"/>
                  <a:gd name="connsiteY2" fmla="*/ 0 h 246884"/>
                  <a:gd name="connsiteX3" fmla="*/ 58808 w 217746"/>
                  <a:gd name="connsiteY3" fmla="*/ 145164 h 246884"/>
                  <a:gd name="connsiteX4" fmla="*/ 95893 w 217746"/>
                  <a:gd name="connsiteY4" fmla="*/ 194965 h 246884"/>
                  <a:gd name="connsiteX5" fmla="*/ 158939 w 217746"/>
                  <a:gd name="connsiteY5" fmla="*/ 175892 h 246884"/>
                  <a:gd name="connsiteX6" fmla="*/ 158939 w 217746"/>
                  <a:gd name="connsiteY6" fmla="*/ 0 h 246884"/>
                  <a:gd name="connsiteX7" fmla="*/ 217746 w 217746"/>
                  <a:gd name="connsiteY7" fmla="*/ 0 h 246884"/>
                  <a:gd name="connsiteX8" fmla="*/ 217746 w 217746"/>
                  <a:gd name="connsiteY8" fmla="*/ 241587 h 246884"/>
                  <a:gd name="connsiteX9" fmla="*/ 158939 w 217746"/>
                  <a:gd name="connsiteY9" fmla="*/ 241587 h 246884"/>
                  <a:gd name="connsiteX10" fmla="*/ 158939 w 217746"/>
                  <a:gd name="connsiteY10" fmla="*/ 215627 h 246884"/>
                  <a:gd name="connsiteX11" fmla="*/ 73112 w 217746"/>
                  <a:gd name="connsiteY11" fmla="*/ 246885 h 246884"/>
                  <a:gd name="connsiteX12" fmla="*/ 0 w 217746"/>
                  <a:gd name="connsiteY12" fmla="*/ 151522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746" h="246884">
                    <a:moveTo>
                      <a:pt x="0" y="151522"/>
                    </a:moveTo>
                    <a:lnTo>
                      <a:pt x="0" y="0"/>
                    </a:lnTo>
                    <a:lnTo>
                      <a:pt x="58808" y="0"/>
                    </a:lnTo>
                    <a:lnTo>
                      <a:pt x="58808" y="145164"/>
                    </a:lnTo>
                    <a:cubicBezTo>
                      <a:pt x="58808" y="180131"/>
                      <a:pt x="64635" y="194965"/>
                      <a:pt x="95893" y="194965"/>
                    </a:cubicBezTo>
                    <a:cubicBezTo>
                      <a:pt x="122383" y="194965"/>
                      <a:pt x="144635" y="184899"/>
                      <a:pt x="158939" y="175892"/>
                    </a:cubicBezTo>
                    <a:lnTo>
                      <a:pt x="158939" y="0"/>
                    </a:lnTo>
                    <a:lnTo>
                      <a:pt x="217746" y="0"/>
                    </a:lnTo>
                    <a:lnTo>
                      <a:pt x="217746" y="241587"/>
                    </a:lnTo>
                    <a:lnTo>
                      <a:pt x="158939" y="241587"/>
                    </a:lnTo>
                    <a:lnTo>
                      <a:pt x="158939" y="215627"/>
                    </a:lnTo>
                    <a:cubicBezTo>
                      <a:pt x="138807" y="230461"/>
                      <a:pt x="114436" y="246885"/>
                      <a:pt x="73112" y="246885"/>
                    </a:cubicBezTo>
                    <a:cubicBezTo>
                      <a:pt x="6358" y="246885"/>
                      <a:pt x="0" y="199203"/>
                      <a:pt x="0" y="151522"/>
                    </a:cubicBez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9CE9D24-D2E6-468A-9A3F-141523CB1914}"/>
                  </a:ext>
                </a:extLst>
              </p:cNvPr>
              <p:cNvSpPr/>
              <p:nvPr/>
            </p:nvSpPr>
            <p:spPr>
              <a:xfrm>
                <a:off x="6282251" y="3577189"/>
                <a:ext cx="242116" cy="241586"/>
              </a:xfrm>
              <a:custGeom>
                <a:avLst/>
                <a:gdLst>
                  <a:gd name="connsiteX0" fmla="*/ 87416 w 242116"/>
                  <a:gd name="connsiteY0" fmla="*/ 118144 h 241586"/>
                  <a:gd name="connsiteX1" fmla="*/ 5828 w 242116"/>
                  <a:gd name="connsiteY1" fmla="*/ 0 h 241586"/>
                  <a:gd name="connsiteX2" fmla="*/ 74171 w 242116"/>
                  <a:gd name="connsiteY2" fmla="*/ 0 h 241586"/>
                  <a:gd name="connsiteX3" fmla="*/ 121323 w 242116"/>
                  <a:gd name="connsiteY3" fmla="*/ 81059 h 241586"/>
                  <a:gd name="connsiteX4" fmla="*/ 168475 w 242116"/>
                  <a:gd name="connsiteY4" fmla="*/ 0 h 241586"/>
                  <a:gd name="connsiteX5" fmla="*/ 235230 w 242116"/>
                  <a:gd name="connsiteY5" fmla="*/ 0 h 241586"/>
                  <a:gd name="connsiteX6" fmla="*/ 154171 w 242116"/>
                  <a:gd name="connsiteY6" fmla="*/ 117615 h 241586"/>
                  <a:gd name="connsiteX7" fmla="*/ 242117 w 242116"/>
                  <a:gd name="connsiteY7" fmla="*/ 241587 h 241586"/>
                  <a:gd name="connsiteX8" fmla="*/ 171124 w 242116"/>
                  <a:gd name="connsiteY8" fmla="*/ 241587 h 241586"/>
                  <a:gd name="connsiteX9" fmla="*/ 120793 w 242116"/>
                  <a:gd name="connsiteY9" fmla="*/ 155230 h 241586"/>
                  <a:gd name="connsiteX10" fmla="*/ 69403 w 242116"/>
                  <a:gd name="connsiteY10" fmla="*/ 241587 h 241586"/>
                  <a:gd name="connsiteX11" fmla="*/ 0 w 242116"/>
                  <a:gd name="connsiteY11" fmla="*/ 241587 h 241586"/>
                  <a:gd name="connsiteX12" fmla="*/ 87416 w 242116"/>
                  <a:gd name="connsiteY12" fmla="*/ 118144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16" h="241586">
                    <a:moveTo>
                      <a:pt x="87416" y="118144"/>
                    </a:moveTo>
                    <a:lnTo>
                      <a:pt x="5828" y="0"/>
                    </a:lnTo>
                    <a:lnTo>
                      <a:pt x="74171" y="0"/>
                    </a:lnTo>
                    <a:lnTo>
                      <a:pt x="121323" y="81059"/>
                    </a:lnTo>
                    <a:lnTo>
                      <a:pt x="168475" y="0"/>
                    </a:lnTo>
                    <a:lnTo>
                      <a:pt x="235230" y="0"/>
                    </a:lnTo>
                    <a:lnTo>
                      <a:pt x="154171" y="117615"/>
                    </a:lnTo>
                    <a:lnTo>
                      <a:pt x="242117" y="241587"/>
                    </a:lnTo>
                    <a:lnTo>
                      <a:pt x="171124" y="241587"/>
                    </a:lnTo>
                    <a:lnTo>
                      <a:pt x="120793" y="155230"/>
                    </a:lnTo>
                    <a:lnTo>
                      <a:pt x="69403" y="241587"/>
                    </a:lnTo>
                    <a:lnTo>
                      <a:pt x="0" y="241587"/>
                    </a:lnTo>
                    <a:lnTo>
                      <a:pt x="87416" y="118144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43DFF786-1E98-40E9-8BE7-E0E6AEA236FC}"/>
                  </a:ext>
                </a:extLst>
              </p:cNvPr>
              <p:cNvSpPr/>
              <p:nvPr/>
            </p:nvSpPr>
            <p:spPr>
              <a:xfrm>
                <a:off x="4844914" y="4015860"/>
                <a:ext cx="58807" cy="333771"/>
              </a:xfrm>
              <a:custGeom>
                <a:avLst/>
                <a:gdLst>
                  <a:gd name="connsiteX0" fmla="*/ 0 w 58807"/>
                  <a:gd name="connsiteY0" fmla="*/ 0 h 333771"/>
                  <a:gd name="connsiteX1" fmla="*/ 58807 w 58807"/>
                  <a:gd name="connsiteY1" fmla="*/ 0 h 333771"/>
                  <a:gd name="connsiteX2" fmla="*/ 58807 w 58807"/>
                  <a:gd name="connsiteY2" fmla="*/ 333771 h 333771"/>
                  <a:gd name="connsiteX3" fmla="*/ 0 w 58807"/>
                  <a:gd name="connsiteY3" fmla="*/ 333771 h 333771"/>
                  <a:gd name="connsiteX4" fmla="*/ 0 w 58807"/>
                  <a:gd name="connsiteY4" fmla="*/ 0 h 3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7" h="333771">
                    <a:moveTo>
                      <a:pt x="0" y="0"/>
                    </a:moveTo>
                    <a:lnTo>
                      <a:pt x="58807" y="0"/>
                    </a:lnTo>
                    <a:lnTo>
                      <a:pt x="58807" y="333771"/>
                    </a:lnTo>
                    <a:lnTo>
                      <a:pt x="0" y="333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F4397984-7514-4E36-868B-87C03A40B529}"/>
                  </a:ext>
                </a:extLst>
              </p:cNvPr>
              <p:cNvSpPr/>
              <p:nvPr/>
            </p:nvSpPr>
            <p:spPr>
              <a:xfrm>
                <a:off x="4951403" y="4102747"/>
                <a:ext cx="228342" cy="250601"/>
              </a:xfrm>
              <a:custGeom>
                <a:avLst/>
                <a:gdLst>
                  <a:gd name="connsiteX0" fmla="*/ 0 w 228342"/>
                  <a:gd name="connsiteY0" fmla="*/ 180660 h 250601"/>
                  <a:gd name="connsiteX1" fmla="*/ 99602 w 228342"/>
                  <a:gd name="connsiteY1" fmla="*/ 106489 h 250601"/>
                  <a:gd name="connsiteX2" fmla="*/ 147283 w 228342"/>
                  <a:gd name="connsiteY2" fmla="*/ 105959 h 250601"/>
                  <a:gd name="connsiteX3" fmla="*/ 147283 w 228342"/>
                  <a:gd name="connsiteY3" fmla="*/ 85297 h 250601"/>
                  <a:gd name="connsiteX4" fmla="*/ 99072 w 228342"/>
                  <a:gd name="connsiteY4" fmla="*/ 49801 h 250601"/>
                  <a:gd name="connsiteX5" fmla="*/ 29139 w 228342"/>
                  <a:gd name="connsiteY5" fmla="*/ 60927 h 250601"/>
                  <a:gd name="connsiteX6" fmla="*/ 16953 w 228342"/>
                  <a:gd name="connsiteY6" fmla="*/ 17483 h 250601"/>
                  <a:gd name="connsiteX7" fmla="*/ 109668 w 228342"/>
                  <a:gd name="connsiteY7" fmla="*/ 0 h 250601"/>
                  <a:gd name="connsiteX8" fmla="*/ 205031 w 228342"/>
                  <a:gd name="connsiteY8" fmla="*/ 72052 h 250601"/>
                  <a:gd name="connsiteX9" fmla="*/ 205031 w 228342"/>
                  <a:gd name="connsiteY9" fmla="*/ 189137 h 250601"/>
                  <a:gd name="connsiteX10" fmla="*/ 228342 w 228342"/>
                  <a:gd name="connsiteY10" fmla="*/ 203971 h 250601"/>
                  <a:gd name="connsiteX11" fmla="*/ 226223 w 228342"/>
                  <a:gd name="connsiteY11" fmla="*/ 248474 h 250601"/>
                  <a:gd name="connsiteX12" fmla="*/ 214567 w 228342"/>
                  <a:gd name="connsiteY12" fmla="*/ 249004 h 250601"/>
                  <a:gd name="connsiteX13" fmla="*/ 152581 w 228342"/>
                  <a:gd name="connsiteY13" fmla="*/ 221455 h 250601"/>
                  <a:gd name="connsiteX14" fmla="*/ 76291 w 228342"/>
                  <a:gd name="connsiteY14" fmla="*/ 250593 h 250601"/>
                  <a:gd name="connsiteX15" fmla="*/ 0 w 228342"/>
                  <a:gd name="connsiteY15" fmla="*/ 180660 h 250601"/>
                  <a:gd name="connsiteX16" fmla="*/ 147283 w 228342"/>
                  <a:gd name="connsiteY16" fmla="*/ 189137 h 250601"/>
                  <a:gd name="connsiteX17" fmla="*/ 147283 w 228342"/>
                  <a:gd name="connsiteY17" fmla="*/ 141455 h 250601"/>
                  <a:gd name="connsiteX18" fmla="*/ 102780 w 228342"/>
                  <a:gd name="connsiteY18" fmla="*/ 143045 h 250601"/>
                  <a:gd name="connsiteX19" fmla="*/ 57748 w 228342"/>
                  <a:gd name="connsiteY19" fmla="*/ 175892 h 250601"/>
                  <a:gd name="connsiteX20" fmla="*/ 93244 w 228342"/>
                  <a:gd name="connsiteY20" fmla="*/ 204501 h 250601"/>
                  <a:gd name="connsiteX21" fmla="*/ 147283 w 228342"/>
                  <a:gd name="connsiteY21" fmla="*/ 189137 h 25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8342" h="250601">
                    <a:moveTo>
                      <a:pt x="0" y="180660"/>
                    </a:moveTo>
                    <a:cubicBezTo>
                      <a:pt x="0" y="118674"/>
                      <a:pt x="54569" y="107019"/>
                      <a:pt x="99602" y="106489"/>
                    </a:cubicBezTo>
                    <a:lnTo>
                      <a:pt x="147283" y="105959"/>
                    </a:lnTo>
                    <a:lnTo>
                      <a:pt x="147283" y="85297"/>
                    </a:lnTo>
                    <a:cubicBezTo>
                      <a:pt x="147283" y="57218"/>
                      <a:pt x="131919" y="49801"/>
                      <a:pt x="99072" y="49801"/>
                    </a:cubicBezTo>
                    <a:cubicBezTo>
                      <a:pt x="73642" y="49801"/>
                      <a:pt x="50860" y="54039"/>
                      <a:pt x="29139" y="60927"/>
                    </a:cubicBezTo>
                    <a:lnTo>
                      <a:pt x="16953" y="17483"/>
                    </a:lnTo>
                    <a:cubicBezTo>
                      <a:pt x="43443" y="6887"/>
                      <a:pt x="70993" y="0"/>
                      <a:pt x="109668" y="0"/>
                    </a:cubicBezTo>
                    <a:cubicBezTo>
                      <a:pt x="173243" y="0"/>
                      <a:pt x="205031" y="20662"/>
                      <a:pt x="205031" y="72052"/>
                    </a:cubicBezTo>
                    <a:lnTo>
                      <a:pt x="205031" y="189137"/>
                    </a:lnTo>
                    <a:cubicBezTo>
                      <a:pt x="205031" y="201322"/>
                      <a:pt x="215627" y="203971"/>
                      <a:pt x="228342" y="203971"/>
                    </a:cubicBezTo>
                    <a:lnTo>
                      <a:pt x="226223" y="248474"/>
                    </a:lnTo>
                    <a:cubicBezTo>
                      <a:pt x="221984" y="249004"/>
                      <a:pt x="216687" y="249004"/>
                      <a:pt x="214567" y="249004"/>
                    </a:cubicBezTo>
                    <a:cubicBezTo>
                      <a:pt x="184899" y="249004"/>
                      <a:pt x="158409" y="243176"/>
                      <a:pt x="152581" y="221455"/>
                    </a:cubicBezTo>
                    <a:cubicBezTo>
                      <a:pt x="134568" y="235759"/>
                      <a:pt x="111257" y="250593"/>
                      <a:pt x="76291" y="250593"/>
                    </a:cubicBezTo>
                    <a:cubicBezTo>
                      <a:pt x="30728" y="251123"/>
                      <a:pt x="0" y="226223"/>
                      <a:pt x="0" y="180660"/>
                    </a:cubicBezTo>
                    <a:close/>
                    <a:moveTo>
                      <a:pt x="147283" y="189137"/>
                    </a:moveTo>
                    <a:lnTo>
                      <a:pt x="147283" y="141455"/>
                    </a:lnTo>
                    <a:lnTo>
                      <a:pt x="102780" y="143045"/>
                    </a:lnTo>
                    <a:cubicBezTo>
                      <a:pt x="75231" y="143575"/>
                      <a:pt x="57748" y="154700"/>
                      <a:pt x="57748" y="175892"/>
                    </a:cubicBezTo>
                    <a:cubicBezTo>
                      <a:pt x="57748" y="196024"/>
                      <a:pt x="73112" y="204501"/>
                      <a:pt x="93244" y="204501"/>
                    </a:cubicBezTo>
                    <a:cubicBezTo>
                      <a:pt x="109138" y="205031"/>
                      <a:pt x="130860" y="197614"/>
                      <a:pt x="147283" y="189137"/>
                    </a:cubicBez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84BFA260-AFA3-46AB-AF90-29037DE173AB}"/>
                  </a:ext>
                </a:extLst>
              </p:cNvPr>
              <p:cNvSpPr/>
              <p:nvPr/>
            </p:nvSpPr>
            <p:spPr>
              <a:xfrm>
                <a:off x="5200937" y="4108045"/>
                <a:ext cx="385691" cy="241586"/>
              </a:xfrm>
              <a:custGeom>
                <a:avLst/>
                <a:gdLst>
                  <a:gd name="connsiteX0" fmla="*/ 0 w 385691"/>
                  <a:gd name="connsiteY0" fmla="*/ 0 h 241586"/>
                  <a:gd name="connsiteX1" fmla="*/ 61986 w 385691"/>
                  <a:gd name="connsiteY1" fmla="*/ 0 h 241586"/>
                  <a:gd name="connsiteX2" fmla="*/ 104900 w 385691"/>
                  <a:gd name="connsiteY2" fmla="*/ 194435 h 241586"/>
                  <a:gd name="connsiteX3" fmla="*/ 157349 w 385691"/>
                  <a:gd name="connsiteY3" fmla="*/ 0 h 241586"/>
                  <a:gd name="connsiteX4" fmla="*/ 228342 w 385691"/>
                  <a:gd name="connsiteY4" fmla="*/ 0 h 241586"/>
                  <a:gd name="connsiteX5" fmla="*/ 273375 w 385691"/>
                  <a:gd name="connsiteY5" fmla="*/ 194435 h 241586"/>
                  <a:gd name="connsiteX6" fmla="*/ 325295 w 385691"/>
                  <a:gd name="connsiteY6" fmla="*/ 0 h 241586"/>
                  <a:gd name="connsiteX7" fmla="*/ 385691 w 385691"/>
                  <a:gd name="connsiteY7" fmla="*/ 0 h 241586"/>
                  <a:gd name="connsiteX8" fmla="*/ 309401 w 385691"/>
                  <a:gd name="connsiteY8" fmla="*/ 241587 h 241586"/>
                  <a:gd name="connsiteX9" fmla="*/ 235229 w 385691"/>
                  <a:gd name="connsiteY9" fmla="*/ 241587 h 241586"/>
                  <a:gd name="connsiteX10" fmla="*/ 199203 w 385691"/>
                  <a:gd name="connsiteY10" fmla="*/ 92714 h 241586"/>
                  <a:gd name="connsiteX11" fmla="*/ 191256 w 385691"/>
                  <a:gd name="connsiteY11" fmla="*/ 55099 h 241586"/>
                  <a:gd name="connsiteX12" fmla="*/ 182250 w 385691"/>
                  <a:gd name="connsiteY12" fmla="*/ 92184 h 241586"/>
                  <a:gd name="connsiteX13" fmla="*/ 141456 w 385691"/>
                  <a:gd name="connsiteY13" fmla="*/ 241057 h 241586"/>
                  <a:gd name="connsiteX14" fmla="*/ 66754 w 385691"/>
                  <a:gd name="connsiteY14" fmla="*/ 241057 h 241586"/>
                  <a:gd name="connsiteX15" fmla="*/ 0 w 385691"/>
                  <a:gd name="connsiteY15" fmla="*/ 0 h 24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5691" h="241586">
                    <a:moveTo>
                      <a:pt x="0" y="0"/>
                    </a:moveTo>
                    <a:lnTo>
                      <a:pt x="61986" y="0"/>
                    </a:lnTo>
                    <a:lnTo>
                      <a:pt x="104900" y="194435"/>
                    </a:lnTo>
                    <a:lnTo>
                      <a:pt x="157349" y="0"/>
                    </a:lnTo>
                    <a:lnTo>
                      <a:pt x="228342" y="0"/>
                    </a:lnTo>
                    <a:lnTo>
                      <a:pt x="273375" y="194435"/>
                    </a:lnTo>
                    <a:lnTo>
                      <a:pt x="325295" y="0"/>
                    </a:lnTo>
                    <a:lnTo>
                      <a:pt x="385691" y="0"/>
                    </a:lnTo>
                    <a:lnTo>
                      <a:pt x="309401" y="241587"/>
                    </a:lnTo>
                    <a:lnTo>
                      <a:pt x="235229" y="241587"/>
                    </a:lnTo>
                    <a:lnTo>
                      <a:pt x="199203" y="92714"/>
                    </a:lnTo>
                    <a:lnTo>
                      <a:pt x="191256" y="55099"/>
                    </a:lnTo>
                    <a:lnTo>
                      <a:pt x="182250" y="92184"/>
                    </a:lnTo>
                    <a:lnTo>
                      <a:pt x="141456" y="241057"/>
                    </a:lnTo>
                    <a:lnTo>
                      <a:pt x="66754" y="241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4B2F28FB-4A47-4E9F-85FC-E66A77887896}"/>
                  </a:ext>
                </a:extLst>
              </p:cNvPr>
              <p:cNvSpPr/>
              <p:nvPr/>
            </p:nvSpPr>
            <p:spPr>
              <a:xfrm>
                <a:off x="5592986" y="4108045"/>
                <a:ext cx="245825" cy="339069"/>
              </a:xfrm>
              <a:custGeom>
                <a:avLst/>
                <a:gdLst>
                  <a:gd name="connsiteX0" fmla="*/ 103840 w 245825"/>
                  <a:gd name="connsiteY0" fmla="*/ 241587 h 339069"/>
                  <a:gd name="connsiteX1" fmla="*/ 81059 w 245825"/>
                  <a:gd name="connsiteY1" fmla="*/ 241587 h 339069"/>
                  <a:gd name="connsiteX2" fmla="*/ 0 w 245825"/>
                  <a:gd name="connsiteY2" fmla="*/ 0 h 339069"/>
                  <a:gd name="connsiteX3" fmla="*/ 63576 w 245825"/>
                  <a:gd name="connsiteY3" fmla="*/ 0 h 339069"/>
                  <a:gd name="connsiteX4" fmla="*/ 109138 w 245825"/>
                  <a:gd name="connsiteY4" fmla="*/ 154171 h 339069"/>
                  <a:gd name="connsiteX5" fmla="*/ 120793 w 245825"/>
                  <a:gd name="connsiteY5" fmla="*/ 194965 h 339069"/>
                  <a:gd name="connsiteX6" fmla="*/ 133509 w 245825"/>
                  <a:gd name="connsiteY6" fmla="*/ 154700 h 339069"/>
                  <a:gd name="connsiteX7" fmla="*/ 185958 w 245825"/>
                  <a:gd name="connsiteY7" fmla="*/ 0 h 339069"/>
                  <a:gd name="connsiteX8" fmla="*/ 245825 w 245825"/>
                  <a:gd name="connsiteY8" fmla="*/ 0 h 339069"/>
                  <a:gd name="connsiteX9" fmla="*/ 127681 w 245825"/>
                  <a:gd name="connsiteY9" fmla="*/ 339069 h 339069"/>
                  <a:gd name="connsiteX10" fmla="*/ 70992 w 245825"/>
                  <a:gd name="connsiteY10" fmla="*/ 339069 h 339069"/>
                  <a:gd name="connsiteX11" fmla="*/ 103840 w 245825"/>
                  <a:gd name="connsiteY11" fmla="*/ 241587 h 33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25" h="339069">
                    <a:moveTo>
                      <a:pt x="103840" y="241587"/>
                    </a:moveTo>
                    <a:lnTo>
                      <a:pt x="81059" y="241587"/>
                    </a:lnTo>
                    <a:lnTo>
                      <a:pt x="0" y="0"/>
                    </a:lnTo>
                    <a:lnTo>
                      <a:pt x="63576" y="0"/>
                    </a:lnTo>
                    <a:lnTo>
                      <a:pt x="109138" y="154171"/>
                    </a:lnTo>
                    <a:lnTo>
                      <a:pt x="120793" y="194965"/>
                    </a:lnTo>
                    <a:lnTo>
                      <a:pt x="133509" y="154700"/>
                    </a:lnTo>
                    <a:lnTo>
                      <a:pt x="185958" y="0"/>
                    </a:lnTo>
                    <a:lnTo>
                      <a:pt x="245825" y="0"/>
                    </a:lnTo>
                    <a:lnTo>
                      <a:pt x="127681" y="339069"/>
                    </a:lnTo>
                    <a:lnTo>
                      <a:pt x="70992" y="339069"/>
                    </a:lnTo>
                    <a:lnTo>
                      <a:pt x="103840" y="241587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4A16E818-3E49-4C92-A1A6-0C15FC2AEADD}"/>
                  </a:ext>
                </a:extLst>
              </p:cNvPr>
              <p:cNvSpPr/>
              <p:nvPr/>
            </p:nvSpPr>
            <p:spPr>
              <a:xfrm>
                <a:off x="5858414" y="4102217"/>
                <a:ext cx="216686" cy="252712"/>
              </a:xfrm>
              <a:custGeom>
                <a:avLst/>
                <a:gdLst>
                  <a:gd name="connsiteX0" fmla="*/ 0 w 216686"/>
                  <a:gd name="connsiteY0" fmla="*/ 130330 h 252712"/>
                  <a:gd name="connsiteX1" fmla="*/ 113906 w 216686"/>
                  <a:gd name="connsiteY1" fmla="*/ 0 h 252712"/>
                  <a:gd name="connsiteX2" fmla="*/ 216687 w 216686"/>
                  <a:gd name="connsiteY2" fmla="*/ 121853 h 252712"/>
                  <a:gd name="connsiteX3" fmla="*/ 216687 w 216686"/>
                  <a:gd name="connsiteY3" fmla="*/ 143045 h 252712"/>
                  <a:gd name="connsiteX4" fmla="*/ 59337 w 216686"/>
                  <a:gd name="connsiteY4" fmla="*/ 143045 h 252712"/>
                  <a:gd name="connsiteX5" fmla="*/ 131389 w 216686"/>
                  <a:gd name="connsiteY5" fmla="*/ 205031 h 252712"/>
                  <a:gd name="connsiteX6" fmla="*/ 200793 w 216686"/>
                  <a:gd name="connsiteY6" fmla="*/ 194965 h 252712"/>
                  <a:gd name="connsiteX7" fmla="*/ 210329 w 216686"/>
                  <a:gd name="connsiteY7" fmla="*/ 239468 h 252712"/>
                  <a:gd name="connsiteX8" fmla="*/ 123442 w 216686"/>
                  <a:gd name="connsiteY8" fmla="*/ 252713 h 252712"/>
                  <a:gd name="connsiteX9" fmla="*/ 0 w 216686"/>
                  <a:gd name="connsiteY9" fmla="*/ 130330 h 252712"/>
                  <a:gd name="connsiteX10" fmla="*/ 156290 w 216686"/>
                  <a:gd name="connsiteY10" fmla="*/ 103840 h 252712"/>
                  <a:gd name="connsiteX11" fmla="*/ 111787 w 216686"/>
                  <a:gd name="connsiteY11" fmla="*/ 42913 h 252712"/>
                  <a:gd name="connsiteX12" fmla="*/ 60397 w 216686"/>
                  <a:gd name="connsiteY12" fmla="*/ 103840 h 252712"/>
                  <a:gd name="connsiteX13" fmla="*/ 156290 w 216686"/>
                  <a:gd name="connsiteY13" fmla="*/ 103840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86" h="252712">
                    <a:moveTo>
                      <a:pt x="0" y="130330"/>
                    </a:moveTo>
                    <a:cubicBezTo>
                      <a:pt x="0" y="33907"/>
                      <a:pt x="50861" y="0"/>
                      <a:pt x="113906" y="0"/>
                    </a:cubicBezTo>
                    <a:cubicBezTo>
                      <a:pt x="188078" y="0"/>
                      <a:pt x="216687" y="45033"/>
                      <a:pt x="216687" y="121853"/>
                    </a:cubicBezTo>
                    <a:lnTo>
                      <a:pt x="216687" y="143045"/>
                    </a:lnTo>
                    <a:lnTo>
                      <a:pt x="59337" y="143045"/>
                    </a:lnTo>
                    <a:cubicBezTo>
                      <a:pt x="58808" y="194435"/>
                      <a:pt x="92714" y="205031"/>
                      <a:pt x="131389" y="205031"/>
                    </a:cubicBezTo>
                    <a:cubicBezTo>
                      <a:pt x="154171" y="205031"/>
                      <a:pt x="174833" y="201322"/>
                      <a:pt x="200793" y="194965"/>
                    </a:cubicBezTo>
                    <a:lnTo>
                      <a:pt x="210329" y="239468"/>
                    </a:lnTo>
                    <a:cubicBezTo>
                      <a:pt x="185959" y="247944"/>
                      <a:pt x="155230" y="252713"/>
                      <a:pt x="123442" y="252713"/>
                    </a:cubicBezTo>
                    <a:cubicBezTo>
                      <a:pt x="49271" y="252713"/>
                      <a:pt x="0" y="225163"/>
                      <a:pt x="0" y="130330"/>
                    </a:cubicBezTo>
                    <a:close/>
                    <a:moveTo>
                      <a:pt x="156290" y="103840"/>
                    </a:moveTo>
                    <a:cubicBezTo>
                      <a:pt x="156820" y="67284"/>
                      <a:pt x="142515" y="42913"/>
                      <a:pt x="111787" y="42913"/>
                    </a:cubicBezTo>
                    <a:cubicBezTo>
                      <a:pt x="83708" y="42913"/>
                      <a:pt x="62516" y="64105"/>
                      <a:pt x="60397" y="103840"/>
                    </a:cubicBezTo>
                    <a:lnTo>
                      <a:pt x="156290" y="103840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3561D508-1969-44AE-8AE5-D0051B639CC7}"/>
                  </a:ext>
                </a:extLst>
              </p:cNvPr>
              <p:cNvSpPr/>
              <p:nvPr/>
            </p:nvSpPr>
            <p:spPr>
              <a:xfrm>
                <a:off x="6125431" y="4103276"/>
                <a:ext cx="155230" cy="246884"/>
              </a:xfrm>
              <a:custGeom>
                <a:avLst/>
                <a:gdLst>
                  <a:gd name="connsiteX0" fmla="*/ 0 w 155230"/>
                  <a:gd name="connsiteY0" fmla="*/ 4768 h 246884"/>
                  <a:gd name="connsiteX1" fmla="*/ 58807 w 155230"/>
                  <a:gd name="connsiteY1" fmla="*/ 4768 h 246884"/>
                  <a:gd name="connsiteX2" fmla="*/ 58807 w 155230"/>
                  <a:gd name="connsiteY2" fmla="*/ 37086 h 246884"/>
                  <a:gd name="connsiteX3" fmla="*/ 123972 w 155230"/>
                  <a:gd name="connsiteY3" fmla="*/ 0 h 246884"/>
                  <a:gd name="connsiteX4" fmla="*/ 155230 w 155230"/>
                  <a:gd name="connsiteY4" fmla="*/ 4238 h 246884"/>
                  <a:gd name="connsiteX5" fmla="*/ 146754 w 155230"/>
                  <a:gd name="connsiteY5" fmla="*/ 52980 h 246884"/>
                  <a:gd name="connsiteX6" fmla="*/ 116025 w 155230"/>
                  <a:gd name="connsiteY6" fmla="*/ 50331 h 246884"/>
                  <a:gd name="connsiteX7" fmla="*/ 58807 w 155230"/>
                  <a:gd name="connsiteY7" fmla="*/ 77880 h 246884"/>
                  <a:gd name="connsiteX8" fmla="*/ 58807 w 155230"/>
                  <a:gd name="connsiteY8" fmla="*/ 246885 h 246884"/>
                  <a:gd name="connsiteX9" fmla="*/ 0 w 155230"/>
                  <a:gd name="connsiteY9" fmla="*/ 246885 h 246884"/>
                  <a:gd name="connsiteX10" fmla="*/ 0 w 155230"/>
                  <a:gd name="connsiteY10" fmla="*/ 4768 h 2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30" h="246884">
                    <a:moveTo>
                      <a:pt x="0" y="4768"/>
                    </a:moveTo>
                    <a:lnTo>
                      <a:pt x="58807" y="4768"/>
                    </a:lnTo>
                    <a:lnTo>
                      <a:pt x="58807" y="37086"/>
                    </a:lnTo>
                    <a:cubicBezTo>
                      <a:pt x="70463" y="20662"/>
                      <a:pt x="93774" y="0"/>
                      <a:pt x="123972" y="0"/>
                    </a:cubicBezTo>
                    <a:cubicBezTo>
                      <a:pt x="137747" y="0"/>
                      <a:pt x="147283" y="1589"/>
                      <a:pt x="155230" y="4238"/>
                    </a:cubicBezTo>
                    <a:lnTo>
                      <a:pt x="146754" y="52980"/>
                    </a:lnTo>
                    <a:cubicBezTo>
                      <a:pt x="135098" y="50860"/>
                      <a:pt x="129270" y="50331"/>
                      <a:pt x="116025" y="50331"/>
                    </a:cubicBezTo>
                    <a:cubicBezTo>
                      <a:pt x="91655" y="50331"/>
                      <a:pt x="69403" y="64635"/>
                      <a:pt x="58807" y="77880"/>
                    </a:cubicBezTo>
                    <a:lnTo>
                      <a:pt x="58807" y="246885"/>
                    </a:lnTo>
                    <a:lnTo>
                      <a:pt x="0" y="246885"/>
                    </a:lnTo>
                    <a:lnTo>
                      <a:pt x="0" y="4768"/>
                    </a:ln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73A48D47-245E-4DA6-89AE-1E4429C50EDB}"/>
                  </a:ext>
                </a:extLst>
              </p:cNvPr>
              <p:cNvSpPr/>
              <p:nvPr/>
            </p:nvSpPr>
            <p:spPr>
              <a:xfrm>
                <a:off x="6298145" y="4102217"/>
                <a:ext cx="181190" cy="252712"/>
              </a:xfrm>
              <a:custGeom>
                <a:avLst/>
                <a:gdLst>
                  <a:gd name="connsiteX0" fmla="*/ 0 w 181190"/>
                  <a:gd name="connsiteY0" fmla="*/ 242646 h 252712"/>
                  <a:gd name="connsiteX1" fmla="*/ 6887 w 181190"/>
                  <a:gd name="connsiteY1" fmla="*/ 196554 h 252712"/>
                  <a:gd name="connsiteX2" fmla="*/ 76820 w 181190"/>
                  <a:gd name="connsiteY2" fmla="*/ 204501 h 252712"/>
                  <a:gd name="connsiteX3" fmla="*/ 124502 w 181190"/>
                  <a:gd name="connsiteY3" fmla="*/ 181190 h 252712"/>
                  <a:gd name="connsiteX4" fmla="*/ 2649 w 181190"/>
                  <a:gd name="connsiteY4" fmla="*/ 73642 h 252712"/>
                  <a:gd name="connsiteX5" fmla="*/ 98012 w 181190"/>
                  <a:gd name="connsiteY5" fmla="*/ 0 h 252712"/>
                  <a:gd name="connsiteX6" fmla="*/ 170065 w 181190"/>
                  <a:gd name="connsiteY6" fmla="*/ 12715 h 252712"/>
                  <a:gd name="connsiteX7" fmla="*/ 159469 w 181190"/>
                  <a:gd name="connsiteY7" fmla="*/ 56688 h 252712"/>
                  <a:gd name="connsiteX8" fmla="*/ 99602 w 181190"/>
                  <a:gd name="connsiteY8" fmla="*/ 47152 h 252712"/>
                  <a:gd name="connsiteX9" fmla="*/ 60397 w 181190"/>
                  <a:gd name="connsiteY9" fmla="*/ 68873 h 252712"/>
                  <a:gd name="connsiteX10" fmla="*/ 181190 w 181190"/>
                  <a:gd name="connsiteY10" fmla="*/ 178541 h 252712"/>
                  <a:gd name="connsiteX11" fmla="*/ 74701 w 181190"/>
                  <a:gd name="connsiteY11" fmla="*/ 252713 h 252712"/>
                  <a:gd name="connsiteX12" fmla="*/ 0 w 181190"/>
                  <a:gd name="connsiteY12" fmla="*/ 242646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190" h="252712">
                    <a:moveTo>
                      <a:pt x="0" y="242646"/>
                    </a:moveTo>
                    <a:lnTo>
                      <a:pt x="6887" y="196554"/>
                    </a:lnTo>
                    <a:cubicBezTo>
                      <a:pt x="34967" y="201322"/>
                      <a:pt x="58808" y="204501"/>
                      <a:pt x="76820" y="204501"/>
                    </a:cubicBezTo>
                    <a:cubicBezTo>
                      <a:pt x="110727" y="204501"/>
                      <a:pt x="124502" y="194435"/>
                      <a:pt x="124502" y="181190"/>
                    </a:cubicBezTo>
                    <a:cubicBezTo>
                      <a:pt x="124502" y="142515"/>
                      <a:pt x="2649" y="156820"/>
                      <a:pt x="2649" y="73642"/>
                    </a:cubicBezTo>
                    <a:cubicBezTo>
                      <a:pt x="2649" y="23841"/>
                      <a:pt x="46622" y="0"/>
                      <a:pt x="98012" y="0"/>
                    </a:cubicBezTo>
                    <a:cubicBezTo>
                      <a:pt x="120793" y="0"/>
                      <a:pt x="147813" y="4238"/>
                      <a:pt x="170065" y="12715"/>
                    </a:cubicBezTo>
                    <a:lnTo>
                      <a:pt x="159469" y="56688"/>
                    </a:lnTo>
                    <a:cubicBezTo>
                      <a:pt x="141985" y="51390"/>
                      <a:pt x="119734" y="47152"/>
                      <a:pt x="99602" y="47152"/>
                    </a:cubicBezTo>
                    <a:cubicBezTo>
                      <a:pt x="71522" y="47152"/>
                      <a:pt x="60397" y="56688"/>
                      <a:pt x="60397" y="68873"/>
                    </a:cubicBezTo>
                    <a:cubicBezTo>
                      <a:pt x="60397" y="108608"/>
                      <a:pt x="181190" y="94833"/>
                      <a:pt x="181190" y="178541"/>
                    </a:cubicBezTo>
                    <a:cubicBezTo>
                      <a:pt x="181190" y="236819"/>
                      <a:pt x="121323" y="252713"/>
                      <a:pt x="74701" y="252713"/>
                    </a:cubicBezTo>
                    <a:cubicBezTo>
                      <a:pt x="53510" y="252713"/>
                      <a:pt x="21192" y="249004"/>
                      <a:pt x="0" y="242646"/>
                    </a:cubicBezTo>
                    <a:close/>
                  </a:path>
                </a:pathLst>
              </a:custGeom>
              <a:solidFill>
                <a:srgbClr val="0D1533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65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7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8" r:id="rId11"/>
    <p:sldLayoutId id="2147483937" r:id="rId12"/>
    <p:sldLayoutId id="2147483939" r:id="rId13"/>
    <p:sldLayoutId id="2147483940" r:id="rId14"/>
    <p:sldLayoutId id="2147483954" r:id="rId15"/>
    <p:sldLayoutId id="21474839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66700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+mj-lt"/>
        <a:buAutoNum type="arabicPeriod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66700" indent="-2667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533400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meijering@akd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schipper@akd.nl" TargetMode="External"/><Relationship Id="rId5" Type="http://schemas.openxmlformats.org/officeDocument/2006/relationships/image" Target="../media/image8.png"/><Relationship Id="rId4" Type="http://schemas.openxmlformats.org/officeDocument/2006/relationships/hyperlink" Target="mailto:mdewit@akd.nl" TargetMode="Externa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FF">
                <a:alpha val="85000"/>
              </a:srgbClr>
            </a:gs>
            <a:gs pos="39000">
              <a:schemeClr val="bg1">
                <a:alpha val="71000"/>
              </a:schemeClr>
            </a:gs>
            <a:gs pos="65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18" descr="" title="">
            <a:extLst>
              <a:ext uri="{FF2B5EF4-FFF2-40B4-BE49-F238E27FC236}">
                <a16:creationId xmlns:a16="http://schemas.microsoft.com/office/drawing/2014/main" id="{1676973F-B77B-4854-AC22-1B9F8CA79D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/>
      </p:pic>
      <p:sp>
        <p:nvSpPr>
          <p:cNvPr id="22" name="Tijdelijke aanduiding voor dianummer 21" descr="" title="">
            <a:extLst>
              <a:ext uri="{FF2B5EF4-FFF2-40B4-BE49-F238E27FC236}">
                <a16:creationId xmlns:a16="http://schemas.microsoft.com/office/drawing/2014/main" id="{5D375E97-742E-42D5-A4FE-543B3F14B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nl-NL" noProof="0" smtClean="0"/>
              <a:pPr/>
              <a:t>1</a:t>
            </a:fld>
            <a:endParaRPr lang="nl-NL" noProof="0" dirty="0"/>
          </a:p>
        </p:txBody>
      </p:sp>
      <p:sp>
        <p:nvSpPr>
          <p:cNvPr id="9" name="Titel 8" descr="" title="">
            <a:extLst>
              <a:ext uri="{FF2B5EF4-FFF2-40B4-BE49-F238E27FC236}">
                <a16:creationId xmlns:a16="http://schemas.microsoft.com/office/drawing/2014/main" id="{D8C4E75C-958A-4AD6-AF07-BEB045BB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98" y="2482510"/>
            <a:ext cx="9277499" cy="922814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Acceleratie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uitrol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verduurzamingsprogramma’s</a:t>
            </a:r>
            <a:r>
              <a:rPr lang="en-GB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Hoe </a:t>
            </a:r>
            <a:r>
              <a:rPr lang="en-GB" dirty="0" err="1">
                <a:solidFill>
                  <a:schemeClr val="bg1"/>
                </a:solidFill>
              </a:rPr>
              <a:t>kan</a:t>
            </a:r>
            <a:r>
              <a:rPr lang="en-GB" dirty="0">
                <a:solidFill>
                  <a:schemeClr val="bg1"/>
                </a:solidFill>
              </a:rPr>
              <a:t> het </a:t>
            </a:r>
            <a:r>
              <a:rPr lang="en-GB" dirty="0" err="1">
                <a:solidFill>
                  <a:schemeClr val="bg1"/>
                </a:solidFill>
              </a:rPr>
              <a:t>recht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voor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versnelling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zorgen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ijdelijke aanduiding voor tekst 9" descr="" title="">
            <a:extLst>
              <a:ext uri="{FF2B5EF4-FFF2-40B4-BE49-F238E27FC236}">
                <a16:creationId xmlns:a16="http://schemas.microsoft.com/office/drawing/2014/main" id="{D80A79EF-0D8A-4645-9577-9C8DA1939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6873" y="4128298"/>
            <a:ext cx="10123499" cy="77336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Maarten de Wit, Keesjan Meijering en Sanne Schipper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18 </a:t>
            </a:r>
            <a:r>
              <a:rPr lang="en-GB" b="1" dirty="0" err="1">
                <a:solidFill>
                  <a:schemeClr val="bg1"/>
                </a:solidFill>
              </a:rPr>
              <a:t>oktober</a:t>
            </a:r>
            <a:r>
              <a:rPr lang="en-GB" b="1" dirty="0">
                <a:solidFill>
                  <a:schemeClr val="bg1"/>
                </a:solidFill>
              </a:rPr>
              <a:t> 2022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955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" title="">
            <a:extLst>
              <a:ext uri="{FF2B5EF4-FFF2-40B4-BE49-F238E27FC236}">
                <a16:creationId xmlns:a16="http://schemas.microsoft.com/office/drawing/2014/main" id="{ED17D163-27B7-476D-B141-1D4797FF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7980">
            <a:off x="3287746" y="3076237"/>
            <a:ext cx="4391795" cy="587750"/>
          </a:xfrm>
          <a:prstGeom prst="rect">
            <a:avLst/>
          </a:prstGeom>
        </p:spPr>
      </p:pic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5A066CF1-6FBD-4191-A2B2-D0E05881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7675">
            <a:off x="3498294" y="881030"/>
            <a:ext cx="4456093" cy="801206"/>
          </a:xfrm>
          <a:prstGeom prst="rect">
            <a:avLst/>
          </a:prstGeom>
        </p:spPr>
      </p:pic>
      <p:sp>
        <p:nvSpPr>
          <p:cNvPr id="7" name="Tijdelijke aanduiding voor dianummer 6" descr="" title="">
            <a:extLst>
              <a:ext uri="{FF2B5EF4-FFF2-40B4-BE49-F238E27FC236}">
                <a16:creationId xmlns:a16="http://schemas.microsoft.com/office/drawing/2014/main" id="{4DD1EE29-DB56-4ACF-BFC8-C35D01DDF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540000" y="527382"/>
            <a:ext cx="9180000" cy="387099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87" name="t - CHAPTER" descr="" title="">
            <a:extLst>
              <a:ext uri="{FF2B5EF4-FFF2-40B4-BE49-F238E27FC236}">
                <a16:creationId xmlns:a16="http://schemas.microsoft.com/office/drawing/2014/main" id="{B7425CF8-9C77-4F92-BD7A-9FF21FF71E13}"/>
              </a:ext>
            </a:extLst>
          </p:cNvPr>
          <p:cNvSpPr txBox="1">
            <a:spLocks/>
          </p:cNvSpPr>
          <p:nvPr/>
        </p:nvSpPr>
        <p:spPr>
          <a:xfrm>
            <a:off x="1073639" y="2392186"/>
            <a:ext cx="3054485" cy="296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Wet &amp; warmte: nu</a:t>
            </a:r>
          </a:p>
          <a:p>
            <a:pPr marL="0" indent="0">
              <a:spcBef>
                <a:spcPts val="600"/>
              </a:spcBef>
              <a:buNone/>
            </a:pPr>
            <a:endParaRPr lang="en-GB" i="1" dirty="0"/>
          </a:p>
        </p:txBody>
      </p:sp>
      <p:sp>
        <p:nvSpPr>
          <p:cNvPr id="89" name="t - CHAPTER" descr="" title="">
            <a:extLst>
              <a:ext uri="{FF2B5EF4-FFF2-40B4-BE49-F238E27FC236}">
                <a16:creationId xmlns:a16="http://schemas.microsoft.com/office/drawing/2014/main" id="{B7425CF8-9C77-4F92-BD7A-9FF21FF71E13}"/>
              </a:ext>
            </a:extLst>
          </p:cNvPr>
          <p:cNvSpPr txBox="1">
            <a:spLocks/>
          </p:cNvSpPr>
          <p:nvPr/>
        </p:nvSpPr>
        <p:spPr>
          <a:xfrm>
            <a:off x="1080237" y="3083283"/>
            <a:ext cx="3626376" cy="279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Wet &amp; warmte: hoe straks?</a:t>
            </a:r>
          </a:p>
        </p:txBody>
      </p:sp>
      <p:sp>
        <p:nvSpPr>
          <p:cNvPr id="81" name="PLUS" descr="" title="">
            <a:extLst>
              <a:ext uri="{FF2B5EF4-FFF2-40B4-BE49-F238E27FC236}">
                <a16:creationId xmlns:a16="http://schemas.microsoft.com/office/drawing/2014/main" id="{36D3A654-C8C6-420C-872F-B798C1E2260B}"/>
              </a:ext>
            </a:extLst>
          </p:cNvPr>
          <p:cNvSpPr>
            <a:spLocks noEditPoints="1"/>
          </p:cNvSpPr>
          <p:nvPr/>
        </p:nvSpPr>
        <p:spPr bwMode="auto">
          <a:xfrm>
            <a:off x="540000" y="2337779"/>
            <a:ext cx="340160" cy="344948"/>
          </a:xfrm>
          <a:prstGeom prst="mathPlus">
            <a:avLst>
              <a:gd name="adj1" fmla="val 5898"/>
            </a:avLst>
          </a:prstGeom>
          <a:solidFill>
            <a:schemeClr val="accent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PLUS" descr="" title="">
            <a:extLst>
              <a:ext uri="{FF2B5EF4-FFF2-40B4-BE49-F238E27FC236}">
                <a16:creationId xmlns:a16="http://schemas.microsoft.com/office/drawing/2014/main" id="{E210542E-035A-4682-B5A4-30761DF38F8F}"/>
              </a:ext>
            </a:extLst>
          </p:cNvPr>
          <p:cNvSpPr>
            <a:spLocks noEditPoints="1"/>
          </p:cNvSpPr>
          <p:nvPr/>
        </p:nvSpPr>
        <p:spPr bwMode="auto">
          <a:xfrm>
            <a:off x="540000" y="3017911"/>
            <a:ext cx="340160" cy="344948"/>
          </a:xfrm>
          <a:prstGeom prst="mathPlus">
            <a:avLst>
              <a:gd name="adj1" fmla="val 5898"/>
            </a:avLst>
          </a:prstGeom>
          <a:solidFill>
            <a:schemeClr val="accent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PLUS" descr="" title="">
            <a:extLst>
              <a:ext uri="{FF2B5EF4-FFF2-40B4-BE49-F238E27FC236}">
                <a16:creationId xmlns:a16="http://schemas.microsoft.com/office/drawing/2014/main" id="{40D43E0C-0C25-4962-93DB-4201DD8085E7}"/>
              </a:ext>
            </a:extLst>
          </p:cNvPr>
          <p:cNvSpPr>
            <a:spLocks noEditPoints="1"/>
          </p:cNvSpPr>
          <p:nvPr/>
        </p:nvSpPr>
        <p:spPr bwMode="auto">
          <a:xfrm>
            <a:off x="540000" y="1686489"/>
            <a:ext cx="340160" cy="344948"/>
          </a:xfrm>
          <a:prstGeom prst="mathPlus">
            <a:avLst>
              <a:gd name="adj1" fmla="val 5898"/>
            </a:avLst>
          </a:prstGeom>
          <a:solidFill>
            <a:schemeClr val="accent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 - CHAPTER" descr="" title="">
            <a:extLst>
              <a:ext uri="{FF2B5EF4-FFF2-40B4-BE49-F238E27FC236}">
                <a16:creationId xmlns:a16="http://schemas.microsoft.com/office/drawing/2014/main" id="{E98A718E-0238-49DC-9B8C-1F2121CE4FAD}"/>
              </a:ext>
            </a:extLst>
          </p:cNvPr>
          <p:cNvSpPr txBox="1">
            <a:spLocks/>
          </p:cNvSpPr>
          <p:nvPr/>
        </p:nvSpPr>
        <p:spPr>
          <a:xfrm>
            <a:off x="1073639" y="1738517"/>
            <a:ext cx="3295994" cy="300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Vooraf</a:t>
            </a:r>
            <a:endParaRPr lang="en-GB" dirty="0"/>
          </a:p>
        </p:txBody>
      </p:sp>
      <p:sp>
        <p:nvSpPr>
          <p:cNvPr id="19" name="PLUS" descr="" title="">
            <a:extLst>
              <a:ext uri="{FF2B5EF4-FFF2-40B4-BE49-F238E27FC236}">
                <a16:creationId xmlns:a16="http://schemas.microsoft.com/office/drawing/2014/main" id="{161EF44B-ADB6-4EE7-A85E-3300CCC4003F}"/>
              </a:ext>
            </a:extLst>
          </p:cNvPr>
          <p:cNvSpPr>
            <a:spLocks noEditPoints="1"/>
          </p:cNvSpPr>
          <p:nvPr/>
        </p:nvSpPr>
        <p:spPr bwMode="auto">
          <a:xfrm>
            <a:off x="540000" y="3753256"/>
            <a:ext cx="340160" cy="344948"/>
          </a:xfrm>
          <a:prstGeom prst="mathPlus">
            <a:avLst>
              <a:gd name="adj1" fmla="val 5898"/>
            </a:avLst>
          </a:prstGeom>
          <a:solidFill>
            <a:schemeClr val="accent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 - CHAPTER" descr="" title="">
            <a:extLst>
              <a:ext uri="{FF2B5EF4-FFF2-40B4-BE49-F238E27FC236}">
                <a16:creationId xmlns:a16="http://schemas.microsoft.com/office/drawing/2014/main" id="{207D9C65-4642-4A77-9586-41316883DA75}"/>
              </a:ext>
            </a:extLst>
          </p:cNvPr>
          <p:cNvSpPr txBox="1">
            <a:spLocks/>
          </p:cNvSpPr>
          <p:nvPr/>
        </p:nvSpPr>
        <p:spPr>
          <a:xfrm>
            <a:off x="1073639" y="3785942"/>
            <a:ext cx="3626376" cy="279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Afronding</a:t>
            </a:r>
            <a:endParaRPr lang="en-GB" dirty="0"/>
          </a:p>
        </p:txBody>
      </p:sp>
      <p:pic>
        <p:nvPicPr>
          <p:cNvPr id="21" name="Picture 20" descr="" title="">
            <a:extLst>
              <a:ext uri="{FF2B5EF4-FFF2-40B4-BE49-F238E27FC236}">
                <a16:creationId xmlns:a16="http://schemas.microsoft.com/office/drawing/2014/main" id="{BDC4569D-1ED9-41FA-B88C-59ED3D5B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2063"/>
            <a:ext cx="12192000" cy="2849742"/>
          </a:xfrm>
          <a:prstGeom prst="rect">
            <a:avLst/>
          </a:prstGeom>
        </p:spPr>
      </p:pic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28C46A54-BD70-4218-937A-33D7AE934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7840">
            <a:off x="7842372" y="1028880"/>
            <a:ext cx="3971692" cy="746088"/>
          </a:xfrm>
          <a:prstGeom prst="rect">
            <a:avLst/>
          </a:prstGeom>
        </p:spPr>
      </p:pic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F0E40D8F-3BFD-4B50-B07E-B5CB0E5B6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1578">
            <a:off x="7182189" y="3351178"/>
            <a:ext cx="4531366" cy="555079"/>
          </a:xfrm>
          <a:prstGeom prst="rect">
            <a:avLst/>
          </a:prstGeom>
        </p:spPr>
      </p:pic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C899A162-2AFB-4D18-AABA-D17C3193D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183" y="2352362"/>
            <a:ext cx="5053341" cy="5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744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descr="" title="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AKD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Vertical Text Placeholder 6" descr="" title=""/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/>
              <a:t>Markt </a:t>
            </a:r>
            <a:r>
              <a:rPr lang="nl-NL" sz="1800" u="sng" dirty="0"/>
              <a:t>zeer</a:t>
            </a:r>
            <a:r>
              <a:rPr lang="nl-NL" sz="1800" dirty="0"/>
              <a:t> beperkt gereguleerd: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Warmtewet</a:t>
            </a:r>
            <a:r>
              <a:rPr lang="nl-NL" sz="1800" dirty="0"/>
              <a:t>: beschermen gebonden consumenten (‘</a:t>
            </a:r>
            <a:r>
              <a:rPr lang="nl-NL" sz="1800" i="1" dirty="0"/>
              <a:t>verbruikers</a:t>
            </a:r>
            <a:r>
              <a:rPr lang="nl-NL" sz="1800" dirty="0"/>
              <a:t>’) en veel, maar</a:t>
            </a:r>
            <a:br>
              <a:rPr lang="nl-NL" sz="1800" dirty="0"/>
            </a:br>
            <a:r>
              <a:rPr lang="nl-NL" sz="1800" dirty="0"/>
              <a:t>geen onbeperkte ruimte om keten in te richten (al gaat wet uit van ‘alles in 1 hand’)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Gas- en E-wet</a:t>
            </a:r>
            <a:r>
              <a:rPr lang="nl-NL" sz="1800" dirty="0"/>
              <a:t>: beperking rol netwerkbedrijven in keten (geen productie &amp; levering)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Omgevingsrecht</a:t>
            </a:r>
            <a:r>
              <a:rPr lang="nl-NL" sz="1800" dirty="0"/>
              <a:t>: beperkte (i) toetsingsmomenten (ii) mogelijkheden plicht tot aansluiting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>
                <a:highlight>
                  <a:srgbClr val="FFFFFF"/>
                </a:highlight>
              </a:rPr>
              <a:t>Aanbestedingsrecht</a:t>
            </a:r>
            <a:r>
              <a:rPr lang="nl-NL" sz="1800" dirty="0">
                <a:highlight>
                  <a:srgbClr val="FFFFFF"/>
                </a:highlight>
              </a:rPr>
              <a:t>: veel samenwerkingsvormen mogelijk, ‘samen wiel uitvinden’ lastig</a:t>
            </a: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Footer Placeholder 3" descr="" title=""/>
          <p:cNvSpPr txBox="1">
            <a:spLocks/>
          </p:cNvSpPr>
          <p:nvPr/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AKD</a:t>
            </a:r>
          </a:p>
        </p:txBody>
      </p:sp>
      <p:sp>
        <p:nvSpPr>
          <p:cNvPr id="10" name="Slide Number Placeholder 4" descr="" title=""/>
          <p:cNvSpPr txBox="1">
            <a:spLocks/>
          </p:cNvSpPr>
          <p:nvPr/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D2BB9B-B463-4028-B950-91DDC3FACFD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2" name="Title 1" descr="" title=""/>
          <p:cNvSpPr>
            <a:spLocks noGrp="1"/>
          </p:cNvSpPr>
          <p:nvPr>
            <p:ph type="title"/>
          </p:nvPr>
        </p:nvSpPr>
        <p:spPr>
          <a:xfrm>
            <a:off x="540000" y="540000"/>
            <a:ext cx="10123499" cy="412500"/>
          </a:xfrm>
        </p:spPr>
        <p:txBody>
          <a:bodyPr/>
          <a:lstStyle/>
          <a:p>
            <a:r>
              <a:rPr lang="en-GB" b="1" dirty="0"/>
              <a:t>Wet &amp; warmte: nu</a:t>
            </a:r>
            <a:endParaRPr lang="nl-NL" b="1" dirty="0"/>
          </a:p>
        </p:txBody>
      </p:sp>
      <p:pic>
        <p:nvPicPr>
          <p:cNvPr id="13" name="Picture 12" descr="" title="">
            <a:extLst>
              <a:ext uri="{FF2B5EF4-FFF2-40B4-BE49-F238E27FC236}">
                <a16:creationId xmlns:a16="http://schemas.microsoft.com/office/drawing/2014/main" id="{80C9DC48-F9C6-4F26-8896-7C2D664D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289"/>
            <a:ext cx="12192000" cy="28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420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descr="" title="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AKD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Vertical Text Placeholder 6" descr="" title=""/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/>
              <a:t>Markt </a:t>
            </a:r>
            <a:r>
              <a:rPr lang="nl-NL" sz="1800" u="sng" dirty="0"/>
              <a:t>sterk</a:t>
            </a:r>
            <a:r>
              <a:rPr lang="nl-NL" sz="1800" dirty="0"/>
              <a:t> gereguleerd met gemeente als ‘regisseur’: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Wcw</a:t>
            </a:r>
            <a:r>
              <a:rPr lang="nl-NL" sz="1800" dirty="0"/>
              <a:t>: (i) </a:t>
            </a:r>
            <a:r>
              <a:rPr lang="nl-NL" sz="1800" u="sng" dirty="0"/>
              <a:t>publiek eigendom infra</a:t>
            </a:r>
            <a:r>
              <a:rPr lang="nl-NL" sz="1800" b="1" dirty="0"/>
              <a:t>, </a:t>
            </a:r>
            <a:r>
              <a:rPr lang="nl-NL" sz="1800" dirty="0"/>
              <a:t>(ii) </a:t>
            </a:r>
            <a:r>
              <a:rPr lang="nl-NL" sz="1800" u="sng" dirty="0"/>
              <a:t>kavelsystematiek</a:t>
            </a:r>
            <a:r>
              <a:rPr lang="nl-NL" sz="1800" dirty="0"/>
              <a:t>, (iii) </a:t>
            </a:r>
            <a:r>
              <a:rPr lang="nl-NL" sz="1800" u="sng" dirty="0"/>
              <a:t>nieuwe</a:t>
            </a:r>
            <a:r>
              <a:rPr lang="nl-NL" sz="1800" b="1" u="sng" dirty="0"/>
              <a:t> </a:t>
            </a:r>
            <a:r>
              <a:rPr lang="nl-NL" sz="1800" u="sng" dirty="0" err="1"/>
              <a:t>tariefregulering</a:t>
            </a:r>
            <a:r>
              <a:rPr lang="nl-NL" sz="1800" dirty="0"/>
              <a:t>,</a:t>
            </a:r>
            <a:r>
              <a:rPr lang="nl-NL" sz="1800" b="1" dirty="0"/>
              <a:t> </a:t>
            </a:r>
            <a:br>
              <a:rPr lang="nl-NL" sz="1800" b="1" dirty="0"/>
            </a:br>
            <a:r>
              <a:rPr lang="nl-NL" sz="1800" dirty="0"/>
              <a:t>(iv)</a:t>
            </a:r>
            <a:r>
              <a:rPr lang="nl-NL" sz="1800" b="1" dirty="0"/>
              <a:t> </a:t>
            </a:r>
            <a:r>
              <a:rPr lang="nl-NL" sz="1800" u="sng" dirty="0"/>
              <a:t>geclausuleerde </a:t>
            </a:r>
            <a:r>
              <a:rPr lang="nl-NL" sz="1800" b="1" u="sng" dirty="0"/>
              <a:t>aan</a:t>
            </a:r>
            <a:r>
              <a:rPr lang="nl-NL" sz="1800" u="sng" dirty="0"/>
              <a:t>sluitplicht</a:t>
            </a:r>
            <a:r>
              <a:rPr lang="nl-NL" sz="1800" dirty="0"/>
              <a:t>, (v)</a:t>
            </a:r>
            <a:r>
              <a:rPr lang="nl-NL" sz="1800" b="1" dirty="0"/>
              <a:t> </a:t>
            </a:r>
            <a:r>
              <a:rPr lang="nl-NL" sz="1800" u="sng" dirty="0"/>
              <a:t>verduurzamingsplicht</a:t>
            </a:r>
            <a:endParaRPr lang="nl-NL" sz="1800" b="1" dirty="0"/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Wgiw</a:t>
            </a:r>
            <a:r>
              <a:rPr lang="nl-NL" sz="1800" dirty="0"/>
              <a:t>: </a:t>
            </a:r>
            <a:r>
              <a:rPr lang="nl-NL" sz="1800" u="sng" dirty="0"/>
              <a:t>geclausuleerde </a:t>
            </a:r>
            <a:r>
              <a:rPr lang="nl-NL" sz="1800" b="1" u="sng" dirty="0"/>
              <a:t>af</a:t>
            </a:r>
            <a:r>
              <a:rPr lang="nl-NL" sz="1800" u="sng" dirty="0"/>
              <a:t>sluitplicht (aardgas)</a:t>
            </a:r>
            <a:endParaRPr lang="nl-NL" sz="1800" dirty="0"/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b="1" u="sng" dirty="0"/>
              <a:t>Omgevingswet</a:t>
            </a:r>
            <a:r>
              <a:rPr lang="nl-NL" sz="1800" dirty="0"/>
              <a:t>: verankering in omgevingsrechtelijk instrumentarium (participatie!) </a:t>
            </a:r>
            <a:r>
              <a:rPr lang="nl-NL" sz="1800" b="1" dirty="0"/>
              <a:t> </a:t>
            </a:r>
            <a:endParaRPr lang="nl-NL" sz="1800" dirty="0"/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Footer Placeholder 3" descr="" title=""/>
          <p:cNvSpPr txBox="1">
            <a:spLocks/>
          </p:cNvSpPr>
          <p:nvPr/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AKD</a:t>
            </a:r>
          </a:p>
        </p:txBody>
      </p:sp>
      <p:sp>
        <p:nvSpPr>
          <p:cNvPr id="10" name="Slide Number Placeholder 4" descr="" title=""/>
          <p:cNvSpPr txBox="1">
            <a:spLocks/>
          </p:cNvSpPr>
          <p:nvPr/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D2BB9B-B463-4028-B950-91DDC3FACFD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" name="Title 1" descr="" title=""/>
          <p:cNvSpPr>
            <a:spLocks noGrp="1"/>
          </p:cNvSpPr>
          <p:nvPr>
            <p:ph type="title"/>
          </p:nvPr>
        </p:nvSpPr>
        <p:spPr>
          <a:xfrm>
            <a:off x="540000" y="540000"/>
            <a:ext cx="10123499" cy="412500"/>
          </a:xfrm>
        </p:spPr>
        <p:txBody>
          <a:bodyPr/>
          <a:lstStyle/>
          <a:p>
            <a:r>
              <a:rPr lang="en-GB" b="1" dirty="0"/>
              <a:t>Wet &amp; warmte: hoe </a:t>
            </a:r>
            <a:r>
              <a:rPr lang="en-GB" b="1" dirty="0" err="1"/>
              <a:t>straks</a:t>
            </a:r>
            <a:r>
              <a:rPr lang="en-GB" b="1" dirty="0"/>
              <a:t>?</a:t>
            </a:r>
            <a:endParaRPr lang="nl-NL" b="1" dirty="0"/>
          </a:p>
        </p:txBody>
      </p:sp>
      <p:pic>
        <p:nvPicPr>
          <p:cNvPr id="13" name="Picture 12" descr="" title="">
            <a:extLst>
              <a:ext uri="{FF2B5EF4-FFF2-40B4-BE49-F238E27FC236}">
                <a16:creationId xmlns:a16="http://schemas.microsoft.com/office/drawing/2014/main" id="{80C9DC48-F9C6-4F26-8896-7C2D664D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289"/>
            <a:ext cx="12192000" cy="28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0585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descr="" title="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AKD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Vertical Text Placeholder 6" descr="" title=""/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966788" lvl="6" indent="0">
              <a:spcBef>
                <a:spcPts val="1200"/>
              </a:spcBef>
              <a:buClr>
                <a:srgbClr val="BA9E60"/>
              </a:buClr>
              <a:buNone/>
              <a:defRPr/>
            </a:pP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Footer Placeholder 3" descr="" title=""/>
          <p:cNvSpPr txBox="1">
            <a:spLocks/>
          </p:cNvSpPr>
          <p:nvPr/>
        </p:nvSpPr>
        <p:spPr>
          <a:xfrm>
            <a:off x="930241" y="6361490"/>
            <a:ext cx="1974670" cy="212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AKD</a:t>
            </a:r>
          </a:p>
        </p:txBody>
      </p:sp>
      <p:sp>
        <p:nvSpPr>
          <p:cNvPr id="10" name="Slide Number Placeholder 4" descr="" title=""/>
          <p:cNvSpPr txBox="1">
            <a:spLocks/>
          </p:cNvSpPr>
          <p:nvPr/>
        </p:nvSpPr>
        <p:spPr>
          <a:xfrm>
            <a:off x="540000" y="6361490"/>
            <a:ext cx="212470" cy="2124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Fedra Sans Std Light" panose="020B0303040000020004" pitchFamily="34" charset="0"/>
                <a:ea typeface="Fedra Sans Std Light" panose="020B030304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D2BB9B-B463-4028-B950-91DDC3FACFD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Title 1" descr="" title=""/>
          <p:cNvSpPr>
            <a:spLocks noGrp="1"/>
          </p:cNvSpPr>
          <p:nvPr>
            <p:ph type="title"/>
          </p:nvPr>
        </p:nvSpPr>
        <p:spPr>
          <a:xfrm>
            <a:off x="540000" y="540000"/>
            <a:ext cx="10123499" cy="412500"/>
          </a:xfrm>
        </p:spPr>
        <p:txBody>
          <a:bodyPr/>
          <a:lstStyle/>
          <a:p>
            <a:r>
              <a:rPr lang="en-GB" b="1" dirty="0"/>
              <a:t>Wet &amp; warmte: hoe </a:t>
            </a:r>
            <a:r>
              <a:rPr lang="en-GB" b="1" dirty="0" err="1"/>
              <a:t>straks</a:t>
            </a:r>
            <a:r>
              <a:rPr lang="en-GB" b="1" dirty="0"/>
              <a:t>?</a:t>
            </a:r>
            <a:endParaRPr lang="nl-NL" b="1" dirty="0"/>
          </a:p>
        </p:txBody>
      </p:sp>
      <p:pic>
        <p:nvPicPr>
          <p:cNvPr id="13" name="Picture 12" descr="" title="">
            <a:extLst>
              <a:ext uri="{FF2B5EF4-FFF2-40B4-BE49-F238E27FC236}">
                <a16:creationId xmlns:a16="http://schemas.microsoft.com/office/drawing/2014/main" id="{80C9DC48-F9C6-4F26-8896-7C2D664D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289"/>
            <a:ext cx="12192000" cy="2849742"/>
          </a:xfrm>
          <a:prstGeom prst="rect">
            <a:avLst/>
          </a:prstGeom>
        </p:spPr>
      </p:pic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767C9297-F02B-4685-AC48-EB1D8013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491602"/>
            <a:ext cx="6297136" cy="2419238"/>
          </a:xfrm>
          <a:prstGeom prst="rect">
            <a:avLst/>
          </a:prstGeom>
        </p:spPr>
      </p:pic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BB9D878B-185C-73DD-DDC6-36CAD4913438}"/>
              </a:ext>
            </a:extLst>
          </p:cNvPr>
          <p:cNvSpPr txBox="1"/>
          <p:nvPr/>
        </p:nvSpPr>
        <p:spPr>
          <a:xfrm>
            <a:off x="6371617" y="1446518"/>
            <a:ext cx="6303522" cy="249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u="sng" dirty="0" err="1"/>
              <a:t>Verankering</a:t>
            </a:r>
            <a:r>
              <a:rPr lang="en-GB" sz="1600" b="1" u="sng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Deels</a:t>
            </a:r>
            <a:r>
              <a:rPr lang="en-GB" sz="1600" dirty="0"/>
              <a:t> in de Omgevingswet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u="sng" dirty="0" err="1"/>
              <a:t>Warmteprogramma</a:t>
            </a:r>
            <a:r>
              <a:rPr lang="en-GB" sz="1600" b="1" u="sng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vervanging</a:t>
            </a:r>
            <a:r>
              <a:rPr lang="en-GB" sz="1600" dirty="0"/>
              <a:t> van </a:t>
            </a:r>
            <a:r>
              <a:rPr lang="en-GB" sz="1600" dirty="0" err="1"/>
              <a:t>huidige</a:t>
            </a:r>
            <a:r>
              <a:rPr lang="en-GB" sz="1600" dirty="0"/>
              <a:t> TVW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u="sng" dirty="0" err="1"/>
              <a:t>Uitvoeringsplan</a:t>
            </a:r>
            <a:r>
              <a:rPr lang="en-GB" sz="1600" b="1" u="sng" dirty="0"/>
              <a:t>:</a:t>
            </a:r>
            <a:r>
              <a:rPr lang="en-GB" sz="1600" dirty="0"/>
              <a:t> </a:t>
            </a:r>
            <a:r>
              <a:rPr lang="en-GB" sz="1600" dirty="0" err="1"/>
              <a:t>Meerdere</a:t>
            </a:r>
            <a:r>
              <a:rPr lang="en-GB" sz="1600" dirty="0"/>
              <a:t> </a:t>
            </a:r>
            <a:r>
              <a:rPr lang="en-GB" sz="1600" dirty="0" err="1"/>
              <a:t>vormen</a:t>
            </a:r>
            <a:r>
              <a:rPr lang="en-GB" sz="1600" dirty="0"/>
              <a:t> </a:t>
            </a:r>
            <a:r>
              <a:rPr lang="en-GB" sz="1600" dirty="0" err="1"/>
              <a:t>nodig</a:t>
            </a:r>
            <a:endParaRPr lang="en-GB" sz="1600" dirty="0"/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u="sng" dirty="0" err="1"/>
              <a:t>Omgevingsplan</a:t>
            </a:r>
            <a:r>
              <a:rPr lang="en-GB" sz="1600" dirty="0"/>
              <a:t>: </a:t>
            </a:r>
            <a:r>
              <a:rPr lang="en-GB" sz="1600" dirty="0" err="1"/>
              <a:t>Verankering</a:t>
            </a:r>
            <a:r>
              <a:rPr lang="en-GB" sz="1600" dirty="0"/>
              <a:t> </a:t>
            </a:r>
            <a:r>
              <a:rPr lang="en-GB" sz="1600" dirty="0" err="1"/>
              <a:t>warmtetracé</a:t>
            </a:r>
            <a:endParaRPr lang="en-GB" sz="1600" dirty="0"/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u="sng" dirty="0" err="1"/>
              <a:t>Participatie</a:t>
            </a:r>
            <a:r>
              <a:rPr lang="en-GB" sz="1600" b="1" u="sng" dirty="0"/>
              <a:t>:</a:t>
            </a:r>
            <a:r>
              <a:rPr lang="en-GB" sz="1600" dirty="0"/>
              <a:t> Groene </a:t>
            </a:r>
            <a:r>
              <a:rPr lang="en-GB" sz="1600" dirty="0" err="1"/>
              <a:t>draad</a:t>
            </a:r>
            <a:r>
              <a:rPr lang="en-GB" sz="1600" dirty="0"/>
              <a:t> (</a:t>
            </a:r>
            <a:r>
              <a:rPr lang="en-GB" sz="1600" dirty="0" err="1"/>
              <a:t>bij</a:t>
            </a:r>
            <a:r>
              <a:rPr lang="en-GB" sz="1600" dirty="0"/>
              <a:t> </a:t>
            </a:r>
            <a:r>
              <a:rPr lang="en-GB" sz="1600" dirty="0" err="1"/>
              <a:t>elke</a:t>
            </a:r>
            <a:r>
              <a:rPr lang="en-GB" sz="1600" dirty="0"/>
              <a:t> stap)</a:t>
            </a:r>
          </a:p>
          <a:p>
            <a:pPr marL="715963" marR="0" lvl="5" indent="-2667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BA9E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nl-NL" sz="1800" dirty="0"/>
          </a:p>
        </p:txBody>
      </p:sp>
      <p:pic>
        <p:nvPicPr>
          <p:cNvPr id="20" name="Picture 19" descr="" title="">
            <a:extLst>
              <a:ext uri="{FF2B5EF4-FFF2-40B4-BE49-F238E27FC236}">
                <a16:creationId xmlns:a16="http://schemas.microsoft.com/office/drawing/2014/main" id="{D189BBBC-9F93-4CC5-BACF-36BA7B339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05" y="2142796"/>
            <a:ext cx="290554" cy="128606"/>
          </a:xfrm>
          <a:prstGeom prst="rect">
            <a:avLst/>
          </a:prstGeom>
        </p:spPr>
      </p:pic>
      <p:pic>
        <p:nvPicPr>
          <p:cNvPr id="22" name="Picture 21" descr="" title="">
            <a:extLst>
              <a:ext uri="{FF2B5EF4-FFF2-40B4-BE49-F238E27FC236}">
                <a16:creationId xmlns:a16="http://schemas.microsoft.com/office/drawing/2014/main" id="{43948251-6306-4756-B774-C0AD937B6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657" y="2152524"/>
            <a:ext cx="290553" cy="1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523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289DD3D-E680-589B-697B-93C83BC3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Wet &amp; warmte: hoe </a:t>
            </a:r>
            <a:r>
              <a:rPr lang="en-GB" b="1" dirty="0" err="1"/>
              <a:t>straks</a:t>
            </a:r>
            <a:r>
              <a:rPr lang="en-GB" b="1" dirty="0"/>
              <a:t>?</a:t>
            </a:r>
            <a:endParaRPr lang="nl-NL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54871894-7DDB-2058-6605-8E67E47B9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Vertical Text Placeholder 6" descr="" title="">
            <a:extLst>
              <a:ext uri="{FF2B5EF4-FFF2-40B4-BE49-F238E27FC236}">
                <a16:creationId xmlns:a16="http://schemas.microsoft.com/office/drawing/2014/main" id="{10EA788F-936A-B144-E16A-49DB95362D26}"/>
              </a:ext>
            </a:extLst>
          </p:cNvPr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rgbClr val="0D1533"/>
                </a:solidFill>
                <a:latin typeface="Arial" panose="020B0604020202020204"/>
              </a:rPr>
              <a:t>Verankering Wgiw met instrumenten Omgevingswet:</a:t>
            </a: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Raad wijst gebied dat van het aardgas </a:t>
            </a:r>
            <a:r>
              <a:rPr lang="nl-NL" dirty="0">
                <a:solidFill>
                  <a:srgbClr val="0D1533"/>
                </a:solidFill>
              </a:rPr>
              <a:t>afgaat aan in </a:t>
            </a: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omgevingsplan </a:t>
            </a: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 geen aansluitplicht meer</a:t>
            </a: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Enkel met het oog op de verduurzaming van de warmtevoorziening van gebouwen.</a:t>
            </a: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Voorwaarde: tijdpad vastgelegd in warmteprogramma van B&amp;W (geen bezwaar en beroep, wél participatie)</a:t>
            </a: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rgbClr val="0D1533"/>
                </a:solidFill>
                <a:latin typeface="Arial" panose="020B0604020202020204"/>
              </a:rPr>
              <a:t>Kan TVW gelden als warmteprogramma? Ja, mits:</a:t>
            </a: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De TVW voldoet aan de vereisten die in het </a:t>
            </a:r>
            <a:r>
              <a:rPr lang="nl-NL" dirty="0" err="1">
                <a:solidFill>
                  <a:srgbClr val="0D1533"/>
                </a:solidFill>
                <a:latin typeface="Arial" panose="020B0604020202020204"/>
              </a:rPr>
              <a:t>Bkl</a:t>
            </a: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 worden gesteld aan warmteprogramma’s;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De TVW voldoet aan de vereisten die worden gesteld ten aanzien van de (eventuele) MER;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De TVW is voorbereid met de uniforme openbare voorbereidingsprocedure uit afd. 3.4 </a:t>
            </a:r>
            <a:r>
              <a:rPr lang="nl-NL" dirty="0" err="1">
                <a:solidFill>
                  <a:srgbClr val="0D1533"/>
                </a:solidFill>
                <a:latin typeface="Arial" panose="020B0604020202020204"/>
              </a:rPr>
              <a:t>Awb</a:t>
            </a: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marL="465138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nl-NL" i="1" dirty="0">
                <a:solidFill>
                  <a:srgbClr val="0D1533"/>
                </a:solidFill>
                <a:latin typeface="Arial" panose="020B0604020202020204"/>
              </a:rPr>
              <a:t>N.B.: vaststellen warmteprogramma is niet verplicht, enkel een voorwaarde voor toepassing WGIW</a:t>
            </a:r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 </a:t>
            </a: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1298431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289DD3D-E680-589B-697B-93C83BC3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Wet &amp; warmte: hoe </a:t>
            </a:r>
            <a:r>
              <a:rPr lang="en-GB" b="1" dirty="0" err="1"/>
              <a:t>straks</a:t>
            </a:r>
            <a:r>
              <a:rPr lang="en-GB" b="1" dirty="0"/>
              <a:t>?</a:t>
            </a:r>
            <a:endParaRPr lang="nl-NL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54871894-7DDB-2058-6605-8E67E47B9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Vertical Text Placeholder 6" descr="" title="">
            <a:extLst>
              <a:ext uri="{FF2B5EF4-FFF2-40B4-BE49-F238E27FC236}">
                <a16:creationId xmlns:a16="http://schemas.microsoft.com/office/drawing/2014/main" id="{10EA788F-936A-B144-E16A-49DB95362D26}"/>
              </a:ext>
            </a:extLst>
          </p:cNvPr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Publiek-private verhoudingen onder de Wcw</a:t>
            </a: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Infrastructuur (‘</a:t>
            </a:r>
            <a:r>
              <a:rPr kumimoji="0" lang="nl-NL" i="0" u="none" strike="noStrike" kern="1200" cap="none" spc="0" normalizeH="0" baseline="0" noProof="0" dirty="0" err="1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netbeheer</a:t>
            </a: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’) </a:t>
            </a: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D15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publieke eigendom (&gt;51%).</a:t>
            </a: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Integrale ketenverantwoordelijkheid blijft gehandhaafd.</a:t>
            </a:r>
          </a:p>
          <a:p>
            <a:pPr marL="808038" lvl="1" indent="-27305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Productie en levering kan door marktpartijen worden verricht.</a:t>
            </a: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rgbClr val="0D1533"/>
                </a:solidFill>
                <a:latin typeface="Arial" panose="020B0604020202020204"/>
              </a:rPr>
              <a:t>Mogelijke samenwerkingsvormen</a:t>
            </a: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 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Integraal warmtebedrijf (zowel netwerk + levering) met &lt;51% publieke deelneming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Joint venture model: netwerkbedrijf (&gt;51% publiek) + leveringsbedrijf (100% privaat)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Joint venture model: netwerkbedrijf (&gt;51% publiek) + leveringsbedrijf (50% publiek / 50% publiek) </a:t>
            </a:r>
          </a:p>
          <a:p>
            <a:pPr marL="808038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Joint venture model: netwerkbedrijf (&gt;51% publiek) + leveringsbedrijf (100% publiek)</a:t>
            </a:r>
          </a:p>
          <a:p>
            <a:pPr marL="609600" lvl="1" indent="-342900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 </a:t>
            </a: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25354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1122776-8471-888F-E8E3-3511D97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5" y="549525"/>
            <a:ext cx="9880351" cy="387099"/>
          </a:xfrm>
        </p:spPr>
        <p:txBody>
          <a:bodyPr/>
          <a:lstStyle/>
          <a:p>
            <a:r>
              <a:rPr lang="en-GB" sz="3600" b="1" dirty="0"/>
              <a:t>Wet &amp; warmte: hoe </a:t>
            </a:r>
            <a:r>
              <a:rPr lang="en-GB" sz="3600" b="1" dirty="0" err="1"/>
              <a:t>straks</a:t>
            </a:r>
            <a:r>
              <a:rPr lang="en-GB" sz="3600" b="1" dirty="0"/>
              <a:t>?</a:t>
            </a:r>
            <a:endParaRPr lang="nl-NL" sz="3600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02C91E56-3DB7-3968-6E25-0E09B2162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Vertical Text Placeholder 6" descr="" title="">
            <a:extLst>
              <a:ext uri="{FF2B5EF4-FFF2-40B4-BE49-F238E27FC236}">
                <a16:creationId xmlns:a16="http://schemas.microsoft.com/office/drawing/2014/main" id="{E851C40E-2FA6-DA1A-9226-B5981F68A7E1}"/>
              </a:ext>
            </a:extLst>
          </p:cNvPr>
          <p:cNvSpPr txBox="1">
            <a:spLocks/>
          </p:cNvSpPr>
          <p:nvPr/>
        </p:nvSpPr>
        <p:spPr>
          <a:xfrm>
            <a:off x="540000" y="1458392"/>
            <a:ext cx="11112000" cy="460019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1"/>
                </a:solidFill>
                <a:latin typeface="Arial" panose="020B0604020202020204"/>
              </a:rPr>
              <a:t>Gemeenten stellen kavels vast en ‘wijzen’ warmtebedrijf ‘aan’. </a:t>
            </a:r>
          </a:p>
          <a:p>
            <a:pPr marL="719138"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1"/>
                </a:solidFill>
                <a:latin typeface="Arial" panose="020B0604020202020204"/>
              </a:rPr>
              <a:t>Geen volledige beleidsvrijheid bij vaststellen omvang kavels (voldoende ‘schaalgrootte’);</a:t>
            </a:r>
          </a:p>
          <a:p>
            <a:pPr marL="719138"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1"/>
                </a:solidFill>
                <a:latin typeface="Arial" panose="020B0604020202020204"/>
              </a:rPr>
              <a:t>Aanwijzing verloopt via ‘transparante, non-discriminatoire aanwijzingsprocedure’</a:t>
            </a:r>
          </a:p>
          <a:p>
            <a:pPr marL="719138"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1"/>
                </a:solidFill>
                <a:latin typeface="Arial" panose="020B0604020202020204"/>
              </a:rPr>
              <a:t>Hoe te organiseren, als voor een volledig publiek warmtebedrijf, of JV-model wordt gekozen?</a:t>
            </a:r>
          </a:p>
          <a:p>
            <a:pPr marL="719138"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1"/>
                </a:solidFill>
                <a:latin typeface="Arial" panose="020B0604020202020204"/>
              </a:rPr>
              <a:t>Welke vrijheid bestaat er in het hanteren van selectie- </a:t>
            </a:r>
            <a:r>
              <a:rPr lang="nl-NL" sz="1800">
                <a:solidFill>
                  <a:schemeClr val="tx1"/>
                </a:solidFill>
                <a:latin typeface="Arial" panose="020B0604020202020204"/>
              </a:rPr>
              <a:t>en gunningscriteria? </a:t>
            </a:r>
            <a:endParaRPr lang="nl-NL" sz="1800" dirty="0">
              <a:solidFill>
                <a:schemeClr val="tx1"/>
              </a:solidFill>
              <a:latin typeface="Arial" panose="020B0604020202020204"/>
            </a:endParaRPr>
          </a:p>
          <a:p>
            <a:pPr marL="719138"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dirty="0">
              <a:solidFill>
                <a:srgbClr val="FF0000"/>
              </a:solidFill>
              <a:latin typeface="Arial" panose="020B0604020202020204"/>
            </a:endParaRP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dirty="0">
              <a:solidFill>
                <a:srgbClr val="0D1533"/>
              </a:solidFill>
              <a:latin typeface="Arial" panose="020B0604020202020204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nl-NL" dirty="0">
                <a:solidFill>
                  <a:srgbClr val="0D1533"/>
                </a:solidFill>
                <a:latin typeface="Arial" panose="020B0604020202020204"/>
              </a:rPr>
              <a:t> </a:t>
            </a: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D1533"/>
              </a:solidFill>
              <a:latin typeface="Arial" panose="020B0604020202020204"/>
            </a:endParaRP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D15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marL="266700" lvl="1" indent="0">
              <a:lnSpc>
                <a:spcPct val="130000"/>
              </a:lnSpc>
              <a:buClr>
                <a:schemeClr val="accent5">
                  <a:lumMod val="75000"/>
                </a:schemeClr>
              </a:buClr>
              <a:buNone/>
            </a:pP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C7DA3255-111D-42CD-A75B-523A2DF1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2289"/>
            <a:ext cx="12192000" cy="28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3488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descr="" title="">
            <a:extLst>
              <a:ext uri="{FF2B5EF4-FFF2-40B4-BE49-F238E27FC236}">
                <a16:creationId xmlns:a16="http://schemas.microsoft.com/office/drawing/2014/main" id="{D36AAB39-F9E8-43EE-B415-9ADDEEAE8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2BB9B-B463-4028-B950-91DDC3FACFD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3CAC80BD-3FE7-4588-85C4-849474AA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Dank!</a:t>
            </a:r>
            <a:endParaRPr lang="en-GB" dirty="0"/>
          </a:p>
        </p:txBody>
      </p:sp>
      <p:sp>
        <p:nvSpPr>
          <p:cNvPr id="4" name="Tijdelijke aanduiding voor verticale tekst 3" descr="" title="">
            <a:extLst>
              <a:ext uri="{FF2B5EF4-FFF2-40B4-BE49-F238E27FC236}">
                <a16:creationId xmlns:a16="http://schemas.microsoft.com/office/drawing/2014/main" id="{B6EFCB41-F61D-4909-8D46-AFF6EA755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547" y="1147666"/>
            <a:ext cx="11240024" cy="5147626"/>
          </a:xfrm>
        </p:spPr>
        <p:txBody>
          <a:bodyPr/>
          <a:lstStyle/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0" lvl="5" indent="0">
              <a:buNone/>
            </a:pPr>
            <a:endParaRPr lang="nl-NL" dirty="0"/>
          </a:p>
          <a:p>
            <a:pPr marL="357188" lvl="6" indent="0">
              <a:spcBef>
                <a:spcPts val="1200"/>
              </a:spcBef>
              <a:buNone/>
            </a:pPr>
            <a:endParaRPr lang="nl-NL" dirty="0"/>
          </a:p>
          <a:p>
            <a:pPr marL="357188" lvl="6" indent="0" algn="r">
              <a:lnSpc>
                <a:spcPct val="150000"/>
              </a:lnSpc>
              <a:spcBef>
                <a:spcPts val="0"/>
              </a:spcBef>
              <a:buNone/>
            </a:pPr>
            <a:endParaRPr lang="nl-NL" b="1" dirty="0"/>
          </a:p>
          <a:p>
            <a:pPr marL="357188" lvl="6" indent="0">
              <a:spcBef>
                <a:spcPts val="1200"/>
              </a:spcBef>
              <a:buNone/>
            </a:pPr>
            <a:endParaRPr lang="nl-NL" b="1" dirty="0"/>
          </a:p>
          <a:p>
            <a:pPr marL="642938" lvl="6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7" name="Tijdelijke aanduiding voor verticale tekst 3" descr="" title="">
            <a:extLst>
              <a:ext uri="{FF2B5EF4-FFF2-40B4-BE49-F238E27FC236}">
                <a16:creationId xmlns:a16="http://schemas.microsoft.com/office/drawing/2014/main" id="{96D59E16-AB1B-478C-8513-2539C686D019}"/>
              </a:ext>
            </a:extLst>
          </p:cNvPr>
          <p:cNvSpPr txBox="1">
            <a:spLocks/>
          </p:cNvSpPr>
          <p:nvPr/>
        </p:nvSpPr>
        <p:spPr>
          <a:xfrm>
            <a:off x="5280850" y="5219419"/>
            <a:ext cx="4366472" cy="1249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+mj-lt"/>
              <a:buAutoNum type="arabicPeriod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>
                <a:hlinkClick r:id="rId3"/>
              </a:rPr>
              <a:t>kmeijering@akd.nl</a:t>
            </a:r>
            <a:r>
              <a:rPr lang="nl-NL" b="1" dirty="0"/>
              <a:t>  </a:t>
            </a:r>
          </a:p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/>
              <a:t>+31615830940</a:t>
            </a: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642938" lvl="6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9" name="Tijdelijke aanduiding voor verticale tekst 3" descr="" title="">
            <a:extLst>
              <a:ext uri="{FF2B5EF4-FFF2-40B4-BE49-F238E27FC236}">
                <a16:creationId xmlns:a16="http://schemas.microsoft.com/office/drawing/2014/main" id="{1A5F84AE-A9D8-4A9A-8E4D-64984D86FA50}"/>
              </a:ext>
            </a:extLst>
          </p:cNvPr>
          <p:cNvSpPr txBox="1">
            <a:spLocks/>
          </p:cNvSpPr>
          <p:nvPr/>
        </p:nvSpPr>
        <p:spPr>
          <a:xfrm>
            <a:off x="3277600" y="5219419"/>
            <a:ext cx="4366472" cy="1249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+mj-lt"/>
              <a:buAutoNum type="arabicPeriod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>
                <a:hlinkClick r:id="rId4"/>
              </a:rPr>
              <a:t>mdewit@akd.nl</a:t>
            </a:r>
            <a:r>
              <a:rPr lang="nl-NL" b="1" dirty="0"/>
              <a:t> </a:t>
            </a:r>
          </a:p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/>
              <a:t>+31611904805</a:t>
            </a: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642938" lvl="6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5681C8C1-6B0A-4B90-AF1E-B062C432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0119"/>
            <a:ext cx="12192000" cy="2849742"/>
          </a:xfrm>
          <a:prstGeom prst="rect">
            <a:avLst/>
          </a:prstGeom>
        </p:spPr>
      </p:pic>
      <p:sp>
        <p:nvSpPr>
          <p:cNvPr id="2" name="Tijdelijke aanduiding voor verticale tekst 3" descr="" title="">
            <a:extLst>
              <a:ext uri="{FF2B5EF4-FFF2-40B4-BE49-F238E27FC236}">
                <a16:creationId xmlns:a16="http://schemas.microsoft.com/office/drawing/2014/main" id="{D26518F7-7D83-ADA4-43CD-DCA5CA7F5D9E}"/>
              </a:ext>
            </a:extLst>
          </p:cNvPr>
          <p:cNvSpPr txBox="1">
            <a:spLocks/>
          </p:cNvSpPr>
          <p:nvPr/>
        </p:nvSpPr>
        <p:spPr>
          <a:xfrm>
            <a:off x="7199880" y="5218156"/>
            <a:ext cx="4366472" cy="1249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+mj-lt"/>
              <a:buAutoNum type="arabicPeriod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5334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>
                <a:hlinkClick r:id="rId6"/>
              </a:rPr>
              <a:t>sschipper@akd.nl</a:t>
            </a:r>
            <a:r>
              <a:rPr lang="nl-NL" b="1" dirty="0"/>
              <a:t> </a:t>
            </a:r>
          </a:p>
          <a:p>
            <a:pPr marL="0" lvl="5" indent="0" algn="r">
              <a:buFont typeface="Arial" panose="020B0604020202020204" pitchFamily="34" charset="0"/>
              <a:buNone/>
            </a:pPr>
            <a:r>
              <a:rPr lang="nl-NL" b="1" dirty="0"/>
              <a:t>+31652615267</a:t>
            </a: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0" lvl="5" indent="0"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dirty="0"/>
          </a:p>
          <a:p>
            <a:pPr marL="357188" lvl="6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357188" lvl="6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b="1" dirty="0"/>
          </a:p>
          <a:p>
            <a:pPr marL="642938" lvl="6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99626"/>
      </p:ext>
    </p:extLst>
  </p:cSld>
  <p:clrMapOvr>
    <a:masterClrMapping/>
  </p:clrMapOvr>
</p:sld>
</file>

<file path=ppt/theme/theme1.xml><?xml version="1.0" encoding="utf-8"?>
<a:theme xmlns:a="http://schemas.openxmlformats.org/drawingml/2006/main" name="AKD - Template ENG">
  <a:themeElements>
    <a:clrScheme name="AKD - NEW">
      <a:dk1>
        <a:srgbClr val="0D1533"/>
      </a:dk1>
      <a:lt1>
        <a:srgbClr val="FFFFFF"/>
      </a:lt1>
      <a:dk2>
        <a:srgbClr val="0D1533"/>
      </a:dk2>
      <a:lt2>
        <a:srgbClr val="F9F9FA"/>
      </a:lt2>
      <a:accent1>
        <a:srgbClr val="0D1533"/>
      </a:accent1>
      <a:accent2>
        <a:srgbClr val="3A4765"/>
      </a:accent2>
      <a:accent3>
        <a:srgbClr val="2E2E2E"/>
      </a:accent3>
      <a:accent4>
        <a:srgbClr val="A8A9AC"/>
      </a:accent4>
      <a:accent5>
        <a:srgbClr val="BA9E60"/>
      </a:accent5>
      <a:accent6>
        <a:srgbClr val="E4D9C2"/>
      </a:accent6>
      <a:hlink>
        <a:srgbClr val="BA9E60"/>
      </a:hlink>
      <a:folHlink>
        <a:srgbClr val="BA9E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-02-2021_PP-uitrol.pptx" id="{3B6E71FB-5A78-48C1-A789-13774F98D419}" vid="{BE4B055F-EDEC-47B8-83B0-FA3FFB7050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FE7D942CEAA48B4A88C4A9215533A" ma:contentTypeVersion="16" ma:contentTypeDescription="Een nieuw document maken." ma:contentTypeScope="" ma:versionID="9f526f7c2eb8365a4375993966c31472">
  <xsd:schema xmlns:xsd="http://www.w3.org/2001/XMLSchema" xmlns:xs="http://www.w3.org/2001/XMLSchema" xmlns:p="http://schemas.microsoft.com/office/2006/metadata/properties" xmlns:ns2="f46ff75a-2ebb-4af0-8234-2ad33a61d444" xmlns:ns3="4f87f5c5-bcee-4be6-a20f-272dee480f1d" targetNamespace="http://schemas.microsoft.com/office/2006/metadata/properties" ma:root="true" ma:fieldsID="7c2b6fd445d2e841fd5a5e042e47f9bd" ns2:_="" ns3:_="">
    <xsd:import namespace="f46ff75a-2ebb-4af0-8234-2ad33a61d444"/>
    <xsd:import namespace="4f87f5c5-bcee-4be6-a20f-272dee480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f75a-2ebb-4af0-8234-2ad33a61d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b11c618-c500-4016-aacb-f46bc7b8a4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f5c5-bcee-4be6-a20f-272dee480f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10928e-9e89-483e-84d8-0310cffa8703}" ma:internalName="TaxCatchAll" ma:showField="CatchAllData" ma:web="4f87f5c5-bcee-4be6-a20f-272dee480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B4B1A-5BAC-4260-9A3A-117871A408DA}"/>
</file>

<file path=customXml/itemProps2.xml><?xml version="1.0" encoding="utf-8"?>
<ds:datastoreItem xmlns:ds="http://schemas.openxmlformats.org/officeDocument/2006/customXml" ds:itemID="{0E4DA8E8-C3D2-48A2-9070-68F0DAB7D281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1899-12-31T23:00:00.0000000Z</lastPrinted>
  <dcterms:created xsi:type="dcterms:W3CDTF">1899-12-31T23:00:00.0000000Z</dcterms:created>
  <dcterms:modified xsi:type="dcterms:W3CDTF">1899-12-31T23:00:00.0000000Z</dcterms:modified>
</coreProperties>
</file>